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67" autoAdjust="0"/>
  </p:normalViewPr>
  <p:slideViewPr>
    <p:cSldViewPr snapToGrid="0">
      <p:cViewPr>
        <p:scale>
          <a:sx n="100" d="100"/>
          <a:sy n="100" d="100"/>
        </p:scale>
        <p:origin x="48" y="-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29F3D-E787-4484-A963-6F7177B7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07D53A-EF73-4A31-AC46-038E35B0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650A8-8B4C-4057-AC8E-25192944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45780-CA40-415A-BCFD-584F43CF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530AB-24A5-4375-A6D7-5B238066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72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D2913-661F-4341-91D6-8CD4A0A6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4941E1-95E0-4635-901E-359D2AFD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5E257-DF56-457E-B783-D9528DA3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15A5D-F463-4FD4-8707-9955FC88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A8501-F199-4E9B-86CA-4BB65E3D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18B799-4B80-4734-9D21-49C895FF2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2A91B2-CBAC-4A0F-A90A-3BE3FDB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FEA28-31EC-4C2D-A143-62E58B65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803AF-9A7B-4EF0-AA4E-E6FCA4F4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FD13A-EA90-4836-8367-AF8BB84C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18851-4A76-4397-8B83-0E972C12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9E92F-EFF9-4CA4-863F-3A09BE15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D7965-CE4C-45AA-8C7E-B4ECDB5F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9C150-C375-4A3F-8D9F-62D01251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464C7-A3EF-4E0B-8189-6597B2F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8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B4754-DEFD-4671-B959-ABBB798E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FB1AB-B5A4-4C81-A6D8-7BC9B0DA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C7288-AFB0-48C6-8F3E-F4E6CB52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B1E1A-7620-4652-B68B-5AD18DD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F5E3-4761-4992-BDDB-AECF741E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03F38-BEC1-44D3-9C65-E1763D92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66C23-3BAC-4A9E-A9C8-B4FED8AA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70157C-2822-4948-9798-6EEAD885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EDC41-78E5-4FE5-B467-1EB063A4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DD1D05-B3A4-4557-B257-C213B9A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97F4E-DED8-42F9-A31E-0BB632C1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88AA7-9326-47FA-B9E3-50728A1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DF1817-F734-44A0-B41F-7C7D076C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AC6B9D-51A1-41FB-BCA6-B07AFA6DA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DF8C1F-0AA8-4597-AD87-801FFC22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F08137-9681-4E78-B12A-3D04DD108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E2F058-CAF0-4411-BF88-A829B90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F8EC7D-78A6-4B6F-98B3-F345361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B52A4E-035C-408B-A2BD-DED5C45C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6E27F-7590-4B6C-A954-3EC3AC7D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3AA484-DD0E-480B-BF5F-48E02D1A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CC275-2709-43A0-A15F-B7C46CB8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F6A69A-1D55-41BB-B988-D65C1488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5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F88DFE-9493-4CFA-9C82-CEDBC416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99F487-B2F8-4132-8593-F9109DDA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C5E94-77A6-46A7-B721-16A2174D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6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6E773-3B90-4F16-911B-94865E90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BE0AC-AC94-4A85-B3ED-9755D2DD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0ABAFC-C82D-449D-839D-430BA3E8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BB7AA-7501-42B1-B94F-9BE5C38B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5B75A6-56B9-4FEC-AA56-FDA7B29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D5A52C-238E-4074-A4B1-518545A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7CE31-B3EA-4E88-9514-EC6A2291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0C22E3-DF15-4777-A30B-D9382842E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9ABF57-E1EF-4537-889E-8C88873C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A9748-25C2-4A8D-9FEB-D81CA0FF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04145A-42C4-4307-9FE7-5C5CD824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723FC9-04FD-43AC-B73F-7466E29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E4D948-CE10-4D02-9B14-249965BC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64FF7-8A60-4176-BA2F-374C866A7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BA5DF-DCFD-48DC-94C0-DE0B37145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4CA3-D325-47CB-B9B3-AD74E3989DCC}" type="datetimeFigureOut">
              <a:rPr lang="fr-FR" smtClean="0"/>
              <a:t>06/02/2019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7905E-CBA2-412C-B874-3569852C4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423F4-4E50-4D5D-9054-8BCCD7988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0970-6F03-4AF7-B448-3DD6F0A04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99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B0C08158-C79A-41ED-94AD-B825889DEBCE}"/>
              </a:ext>
            </a:extLst>
          </p:cNvPr>
          <p:cNvGrpSpPr/>
          <p:nvPr/>
        </p:nvGrpSpPr>
        <p:grpSpPr>
          <a:xfrm>
            <a:off x="2283460" y="1101090"/>
            <a:ext cx="389890" cy="432832"/>
            <a:chOff x="2251710" y="1107440"/>
            <a:chExt cx="389890" cy="432832"/>
          </a:xfrm>
        </p:grpSpPr>
        <p:sp>
          <p:nvSpPr>
            <p:cNvPr id="4" name="Organigramme : Jonction de sommaire 3">
              <a:extLst>
                <a:ext uri="{FF2B5EF4-FFF2-40B4-BE49-F238E27FC236}">
                  <a16:creationId xmlns:a16="http://schemas.microsoft.com/office/drawing/2014/main" id="{43D27CC2-5484-4D8B-B516-EE674127CAD5}"/>
                </a:ext>
              </a:extLst>
            </p:cNvPr>
            <p:cNvSpPr/>
            <p:nvPr/>
          </p:nvSpPr>
          <p:spPr>
            <a:xfrm>
              <a:off x="2296160" y="1107440"/>
              <a:ext cx="345440" cy="34544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867DEAF-60DF-45CA-B83D-92010A0C1EF2}"/>
                </a:ext>
              </a:extLst>
            </p:cNvPr>
            <p:cNvSpPr txBox="1"/>
            <p:nvPr/>
          </p:nvSpPr>
          <p:spPr>
            <a:xfrm>
              <a:off x="2251710" y="1113790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A626D5C-1C5C-46B2-B0C8-715DB272363D}"/>
                </a:ext>
              </a:extLst>
            </p:cNvPr>
            <p:cNvSpPr txBox="1"/>
            <p:nvPr/>
          </p:nvSpPr>
          <p:spPr>
            <a:xfrm>
              <a:off x="2348038" y="117094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321945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1078865"/>
                <a:ext cx="723900" cy="39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466090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1078865"/>
                <a:ext cx="723900" cy="392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6102350" y="1078865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50" y="1078865"/>
                <a:ext cx="723900" cy="392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00785" y="1065113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85" y="1065113"/>
                <a:ext cx="723900" cy="392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/>
              <p:nvPr/>
            </p:nvSpPr>
            <p:spPr>
              <a:xfrm>
                <a:off x="4660900" y="1789013"/>
                <a:ext cx="723900" cy="392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1789013"/>
                <a:ext cx="723900" cy="392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AA5A16C-0681-4AE2-ABAB-54B40270A9B3}"/>
              </a:ext>
            </a:extLst>
          </p:cNvPr>
          <p:cNvCxnSpPr>
            <a:endCxn id="12" idx="1"/>
          </p:cNvCxnSpPr>
          <p:nvPr/>
        </p:nvCxnSpPr>
        <p:spPr>
          <a:xfrm>
            <a:off x="584200" y="1261328"/>
            <a:ext cx="6165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BF309B8-FD42-4D74-B2F0-3AE144AF699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1924685" y="1261328"/>
            <a:ext cx="358775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FC2F7C0-2F4F-4AB0-B7B9-A4D08A456A68}"/>
              </a:ext>
            </a:extLst>
          </p:cNvPr>
          <p:cNvCxnSpPr>
            <a:cxnSpLocks/>
          </p:cNvCxnSpPr>
          <p:nvPr/>
        </p:nvCxnSpPr>
        <p:spPr>
          <a:xfrm>
            <a:off x="2673350" y="1274445"/>
            <a:ext cx="546100" cy="127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500630" y="1415218"/>
            <a:ext cx="0" cy="57001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CA0144E-68B8-4A53-91D1-B7E7DBB93444}"/>
              </a:ext>
            </a:extLst>
          </p:cNvPr>
          <p:cNvCxnSpPr>
            <a:cxnSpLocks/>
          </p:cNvCxnSpPr>
          <p:nvPr/>
        </p:nvCxnSpPr>
        <p:spPr>
          <a:xfrm>
            <a:off x="5384800" y="1275080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CCE9660-6A05-4DD8-8494-41354F3E1011}"/>
              </a:ext>
            </a:extLst>
          </p:cNvPr>
          <p:cNvCxnSpPr>
            <a:cxnSpLocks/>
          </p:cNvCxnSpPr>
          <p:nvPr/>
        </p:nvCxnSpPr>
        <p:spPr>
          <a:xfrm>
            <a:off x="3943350" y="1261328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FF869F3-4D6B-4BF8-BF75-4BBE0FE9D370}"/>
              </a:ext>
            </a:extLst>
          </p:cNvPr>
          <p:cNvCxnSpPr>
            <a:cxnSpLocks/>
          </p:cNvCxnSpPr>
          <p:nvPr/>
        </p:nvCxnSpPr>
        <p:spPr>
          <a:xfrm>
            <a:off x="6826250" y="1273810"/>
            <a:ext cx="7175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57FF8C6-2F79-4CE4-B15F-014BB7EFA25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84800" y="1985228"/>
            <a:ext cx="1708150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7092950" y="1261328"/>
            <a:ext cx="0" cy="72390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8D8A420-4B2F-4820-9C9E-5B3C406B9F8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00629" y="1985228"/>
            <a:ext cx="216027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584200" y="962590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962590"/>
                <a:ext cx="354136" cy="184666"/>
              </a:xfrm>
              <a:prstGeom prst="rect">
                <a:avLst/>
              </a:prstGeom>
              <a:blipFill>
                <a:blip r:embed="rId7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7007957" y="1054923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57" y="1054923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9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/>
              <p:nvPr/>
            </p:nvSpPr>
            <p:spPr>
              <a:xfrm>
                <a:off x="3309239" y="3890016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4CD7CBE-2EA6-4DBD-A86E-9133C8836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890016"/>
                <a:ext cx="540000" cy="25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132439" y="368475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864321" y="3319845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21" y="3319845"/>
                <a:ext cx="354136" cy="184666"/>
              </a:xfrm>
              <a:prstGeom prst="rect">
                <a:avLst/>
              </a:prstGeom>
              <a:blipFill>
                <a:blip r:embed="rId7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8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8F1E7C80-C6AA-4B05-9933-8A923FEEC3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087" b="32581"/>
          <a:stretch/>
        </p:blipFill>
        <p:spPr>
          <a:xfrm>
            <a:off x="1987391" y="3429000"/>
            <a:ext cx="277524" cy="273219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</p:cNvCxnSpPr>
          <p:nvPr/>
        </p:nvCxnSpPr>
        <p:spPr>
          <a:xfrm>
            <a:off x="813391" y="3556879"/>
            <a:ext cx="41696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3167344-B7BB-4A25-AD8C-3555E1044668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849239" y="4016016"/>
            <a:ext cx="89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26153" y="4016016"/>
            <a:ext cx="1183086" cy="342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56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9489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4814392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 flipV="1">
            <a:off x="2130745" y="3169386"/>
            <a:ext cx="2683647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96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900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4749077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06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226" r="-1636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4660900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9489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4814392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 flipV="1">
            <a:off x="2130745" y="3169386"/>
            <a:ext cx="2683647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341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985130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30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88496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68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469662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629" y="343275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5324806" y="3555334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5433435" y="3318588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435" y="3318588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714" t="-3226" r="-16071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442496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25130" y="3558759"/>
            <a:ext cx="359838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08D1A19-5E89-4E9B-97F9-34B11180DB38}"/>
              </a:ext>
            </a:extLst>
          </p:cNvPr>
          <p:cNvCxnSpPr>
            <a:cxnSpLocks/>
          </p:cNvCxnSpPr>
          <p:nvPr/>
        </p:nvCxnSpPr>
        <p:spPr>
          <a:xfrm>
            <a:off x="5236629" y="3555334"/>
            <a:ext cx="66069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452469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30745" y="3169385"/>
            <a:ext cx="1" cy="25700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5EE83D0-30F9-4385-ACB5-2621450194FA}"/>
              </a:ext>
            </a:extLst>
          </p:cNvPr>
          <p:cNvCxnSpPr>
            <a:cxnSpLocks/>
          </p:cNvCxnSpPr>
          <p:nvPr/>
        </p:nvCxnSpPr>
        <p:spPr>
          <a:xfrm flipV="1">
            <a:off x="5390121" y="3169385"/>
            <a:ext cx="0" cy="379544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 flipH="1">
            <a:off x="2130746" y="3169386"/>
            <a:ext cx="3259375" cy="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44CB3C2-2ECA-443C-BB79-FFA21973AB62}"/>
              </a:ext>
            </a:extLst>
          </p:cNvPr>
          <p:cNvGrpSpPr/>
          <p:nvPr/>
        </p:nvGrpSpPr>
        <p:grpSpPr>
          <a:xfrm>
            <a:off x="2435394" y="3404510"/>
            <a:ext cx="322163" cy="391212"/>
            <a:chOff x="2225997" y="1079551"/>
            <a:chExt cx="322163" cy="391212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1F72FC8F-0048-4581-B9D7-BEA6B4F8F03E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EE30A273-0B48-499E-9EC7-7FCD3D794B90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EC8BF84-DEF8-4C6D-85DB-F383E2F4F237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4D82DEF-14D8-4394-AB67-67913C850A8D}"/>
              </a:ext>
            </a:extLst>
          </p:cNvPr>
          <p:cNvCxnSpPr>
            <a:cxnSpLocks/>
          </p:cNvCxnSpPr>
          <p:nvPr/>
        </p:nvCxnSpPr>
        <p:spPr>
          <a:xfrm flipV="1">
            <a:off x="2753563" y="3558901"/>
            <a:ext cx="23266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961EF1A-4817-48D5-90FD-06740E36C0ED}"/>
              </a:ext>
            </a:extLst>
          </p:cNvPr>
          <p:cNvCxnSpPr>
            <a:cxnSpLocks/>
          </p:cNvCxnSpPr>
          <p:nvPr/>
        </p:nvCxnSpPr>
        <p:spPr>
          <a:xfrm flipV="1">
            <a:off x="2634214" y="3684399"/>
            <a:ext cx="0" cy="21026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34219A5-E4FE-43EF-BBF4-26CE157E5911}"/>
              </a:ext>
            </a:extLst>
          </p:cNvPr>
          <p:cNvCxnSpPr>
            <a:cxnSpLocks/>
          </p:cNvCxnSpPr>
          <p:nvPr/>
        </p:nvCxnSpPr>
        <p:spPr>
          <a:xfrm>
            <a:off x="2631557" y="3894667"/>
            <a:ext cx="103874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8C61779-6A41-4ABB-8B7C-79A60CAA80BB}"/>
              </a:ext>
            </a:extLst>
          </p:cNvPr>
          <p:cNvCxnSpPr>
            <a:cxnSpLocks/>
          </p:cNvCxnSpPr>
          <p:nvPr/>
        </p:nvCxnSpPr>
        <p:spPr>
          <a:xfrm flipV="1">
            <a:off x="3670300" y="3561825"/>
            <a:ext cx="0" cy="33284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673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3432759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800115" y="3684399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902491" y="3565381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1" y="3340426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stCxn id="21" idx="6"/>
            <a:endCxn id="12" idx="1"/>
          </p:cNvCxnSpPr>
          <p:nvPr/>
        </p:nvCxnSpPr>
        <p:spPr>
          <a:xfrm>
            <a:off x="926115" y="3558399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800114" y="4016016"/>
            <a:ext cx="310237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603952" y="3404510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351685" y="3561825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26456" y="2937427"/>
            <a:ext cx="4290" cy="48896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>
            <a:off x="1770353" y="2937427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5B1EE3D-12DA-4948-A6E8-98F6B00F1E1C}"/>
              </a:ext>
            </a:extLst>
          </p:cNvPr>
          <p:cNvCxnSpPr>
            <a:cxnSpLocks/>
          </p:cNvCxnSpPr>
          <p:nvPr/>
        </p:nvCxnSpPr>
        <p:spPr>
          <a:xfrm>
            <a:off x="874250" y="2950419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8854BC3-23D7-4BF5-B592-CEFB9147F84F}"/>
                  </a:ext>
                </a:extLst>
              </p:cNvPr>
              <p:cNvSpPr txBox="1"/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8854BC3-23D7-4BF5-B592-CEFB9147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2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3" y="282441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1652672" y="3667952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902491" y="3565381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1262" y="3535943"/>
            <a:ext cx="37993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1652672" y="4016016"/>
            <a:ext cx="2249819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1456509" y="3388063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1204242" y="3545378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934582" y="32787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2126456" y="2937427"/>
            <a:ext cx="4290" cy="48896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>
            <a:off x="1770353" y="2937427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5B1EE3D-12DA-4948-A6E8-98F6B00F1E1C}"/>
              </a:ext>
            </a:extLst>
          </p:cNvPr>
          <p:cNvCxnSpPr>
            <a:cxnSpLocks/>
          </p:cNvCxnSpPr>
          <p:nvPr/>
        </p:nvCxnSpPr>
        <p:spPr>
          <a:xfrm>
            <a:off x="874250" y="2950419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/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62" y="2729082"/>
                <a:ext cx="351891" cy="184666"/>
              </a:xfrm>
              <a:prstGeom prst="rect">
                <a:avLst/>
              </a:prstGeom>
              <a:blipFill>
                <a:blip r:embed="rId8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6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8E9A667-6EBB-4545-913A-08551050E45B}"/>
              </a:ext>
            </a:extLst>
          </p:cNvPr>
          <p:cNvGrpSpPr/>
          <p:nvPr/>
        </p:nvGrpSpPr>
        <p:grpSpPr>
          <a:xfrm>
            <a:off x="1458332" y="3253330"/>
            <a:ext cx="322163" cy="439968"/>
            <a:chOff x="2225997" y="947360"/>
            <a:chExt cx="322163" cy="439968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59970A63-DCFA-421E-8FF5-A1F515787DFD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FFCB8A4-C1A7-46B1-B3D3-183A86239DDC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45EB3AE-A781-44B6-9EBA-60DCD9B83566}"/>
                </a:ext>
              </a:extLst>
            </p:cNvPr>
            <p:cNvSpPr txBox="1"/>
            <p:nvPr/>
          </p:nvSpPr>
          <p:spPr>
            <a:xfrm>
              <a:off x="2302482" y="947360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/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FC6A0D-BA6F-4196-A515-F22611F3F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78" y="3432759"/>
                <a:ext cx="540000" cy="25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/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692074-2AC0-46E1-9869-6DA9A26DB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39" y="3432759"/>
                <a:ext cx="540000" cy="25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/>
              <p:nvPr/>
            </p:nvSpPr>
            <p:spPr>
              <a:xfrm>
                <a:off x="684253" y="2824419"/>
                <a:ext cx="540000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91BB0E-EDD0-4519-B26A-C25B6BAC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" y="2824419"/>
                <a:ext cx="540000" cy="25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/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6133C4-0A9A-4936-81DD-C7A5C1CA6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99" y="3409943"/>
                <a:ext cx="540385" cy="25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47ED992-79DF-4385-AE3B-E7357B17CCD3}"/>
              </a:ext>
            </a:extLst>
          </p:cNvPr>
          <p:cNvCxnSpPr>
            <a:cxnSpLocks/>
          </p:cNvCxnSpPr>
          <p:nvPr/>
        </p:nvCxnSpPr>
        <p:spPr>
          <a:xfrm flipV="1">
            <a:off x="2122367" y="3679844"/>
            <a:ext cx="0" cy="331257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5CEB3B4-10EC-4189-A83D-D9EBF1B0AD74}"/>
              </a:ext>
            </a:extLst>
          </p:cNvPr>
          <p:cNvCxnSpPr>
            <a:cxnSpLocks/>
          </p:cNvCxnSpPr>
          <p:nvPr/>
        </p:nvCxnSpPr>
        <p:spPr>
          <a:xfrm flipV="1">
            <a:off x="3902491" y="3565381"/>
            <a:ext cx="0" cy="46068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/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316570E4-C93F-4785-BD5E-88B451B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1" y="3254883"/>
                <a:ext cx="354136" cy="184666"/>
              </a:xfrm>
              <a:prstGeom prst="rect">
                <a:avLst/>
              </a:prstGeom>
              <a:blipFill>
                <a:blip r:embed="rId6"/>
                <a:stretch>
                  <a:fillRect l="-10345" t="-6667" r="-15517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/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76153325-6CDE-46AA-9006-0227DBB7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68" y="3456596"/>
                <a:ext cx="336695" cy="184666"/>
              </a:xfrm>
              <a:prstGeom prst="rect">
                <a:avLst/>
              </a:prstGeom>
              <a:blipFill>
                <a:blip r:embed="rId7"/>
                <a:stretch>
                  <a:fillRect l="-10909" t="-3333" r="-16364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B2FA539-79DA-4386-936E-38A87CFE125A}"/>
              </a:ext>
            </a:extLst>
          </p:cNvPr>
          <p:cNvCxnSpPr>
            <a:cxnSpLocks/>
          </p:cNvCxnSpPr>
          <p:nvPr/>
        </p:nvCxnSpPr>
        <p:spPr>
          <a:xfrm>
            <a:off x="1770738" y="3555334"/>
            <a:ext cx="21665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6D52C66-B22E-4B0C-B0DD-A7A0876B6596}"/>
              </a:ext>
            </a:extLst>
          </p:cNvPr>
          <p:cNvCxnSpPr>
            <a:cxnSpLocks/>
          </p:cNvCxnSpPr>
          <p:nvPr/>
        </p:nvCxnSpPr>
        <p:spPr>
          <a:xfrm>
            <a:off x="3849239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8A989D1-E56B-4B44-9247-A6E2A399CFFE}"/>
              </a:ext>
            </a:extLst>
          </p:cNvPr>
          <p:cNvCxnSpPr>
            <a:cxnSpLocks/>
          </p:cNvCxnSpPr>
          <p:nvPr/>
        </p:nvCxnSpPr>
        <p:spPr>
          <a:xfrm>
            <a:off x="3037578" y="3558759"/>
            <a:ext cx="271661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B4178-E52F-4875-AB3B-CED741D85B83}"/>
              </a:ext>
            </a:extLst>
          </p:cNvPr>
          <p:cNvCxnSpPr>
            <a:cxnSpLocks/>
          </p:cNvCxnSpPr>
          <p:nvPr/>
        </p:nvCxnSpPr>
        <p:spPr>
          <a:xfrm flipV="1">
            <a:off x="2264915" y="3555334"/>
            <a:ext cx="232663" cy="685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819F-735F-46BD-B018-6C48003B7E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81262" y="3535943"/>
            <a:ext cx="379937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E46C6F3-831A-466A-AF6F-FD74E8D9E621}"/>
              </a:ext>
            </a:extLst>
          </p:cNvPr>
          <p:cNvCxnSpPr>
            <a:cxnSpLocks/>
          </p:cNvCxnSpPr>
          <p:nvPr/>
        </p:nvCxnSpPr>
        <p:spPr>
          <a:xfrm>
            <a:off x="2122367" y="4016016"/>
            <a:ext cx="1780124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626378-6268-43C5-BDE4-16CB7D742027}"/>
              </a:ext>
            </a:extLst>
          </p:cNvPr>
          <p:cNvGrpSpPr/>
          <p:nvPr/>
        </p:nvGrpSpPr>
        <p:grpSpPr>
          <a:xfrm>
            <a:off x="1926204" y="3399955"/>
            <a:ext cx="322163" cy="391212"/>
            <a:chOff x="2225997" y="1079551"/>
            <a:chExt cx="322163" cy="391212"/>
          </a:xfrm>
        </p:grpSpPr>
        <p:sp>
          <p:nvSpPr>
            <p:cNvPr id="21" name="Organigramme : Jonction de sommaire 20">
              <a:extLst>
                <a:ext uri="{FF2B5EF4-FFF2-40B4-BE49-F238E27FC236}">
                  <a16:creationId xmlns:a16="http://schemas.microsoft.com/office/drawing/2014/main" id="{74CBCBAD-FF1C-4345-A0A2-CF5B31E5D3F2}"/>
                </a:ext>
              </a:extLst>
            </p:cNvPr>
            <p:cNvSpPr/>
            <p:nvPr/>
          </p:nvSpPr>
          <p:spPr>
            <a:xfrm>
              <a:off x="2296160" y="1107440"/>
              <a:ext cx="252000" cy="252000"/>
            </a:xfrm>
            <a:prstGeom prst="flowChartSummingJuncti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D9FDE57-2B48-4595-BBDB-6FC6D1A89B4D}"/>
                </a:ext>
              </a:extLst>
            </p:cNvPr>
            <p:cNvSpPr txBox="1"/>
            <p:nvPr/>
          </p:nvSpPr>
          <p:spPr>
            <a:xfrm>
              <a:off x="2225997" y="1079551"/>
              <a:ext cx="241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+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9C234DB-D452-4C1D-A110-1E01D1421732}"/>
                </a:ext>
              </a:extLst>
            </p:cNvPr>
            <p:cNvSpPr txBox="1"/>
            <p:nvPr/>
          </p:nvSpPr>
          <p:spPr>
            <a:xfrm>
              <a:off x="2302482" y="1101431"/>
              <a:ext cx="241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-</a:t>
              </a:r>
            </a:p>
          </p:txBody>
        </p: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8FC64D1-D03D-40B2-92C8-8D3C90944073}"/>
              </a:ext>
            </a:extLst>
          </p:cNvPr>
          <p:cNvCxnSpPr>
            <a:cxnSpLocks/>
          </p:cNvCxnSpPr>
          <p:nvPr/>
        </p:nvCxnSpPr>
        <p:spPr>
          <a:xfrm>
            <a:off x="1204242" y="3545378"/>
            <a:ext cx="304238" cy="36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30A0416-DFA7-4548-925B-9B1C381181F2}"/>
              </a:ext>
            </a:extLst>
          </p:cNvPr>
          <p:cNvCxnSpPr>
            <a:cxnSpLocks/>
          </p:cNvCxnSpPr>
          <p:nvPr/>
        </p:nvCxnSpPr>
        <p:spPr>
          <a:xfrm>
            <a:off x="1655117" y="2932872"/>
            <a:ext cx="0" cy="48896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D3C7C56-1EF6-4E3A-BEF6-8DA855958644}"/>
              </a:ext>
            </a:extLst>
          </p:cNvPr>
          <p:cNvCxnSpPr>
            <a:cxnSpLocks/>
          </p:cNvCxnSpPr>
          <p:nvPr/>
        </p:nvCxnSpPr>
        <p:spPr>
          <a:xfrm>
            <a:off x="1224253" y="2937427"/>
            <a:ext cx="435154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5B1EE3D-12DA-4948-A6E8-98F6B00F1E1C}"/>
              </a:ext>
            </a:extLst>
          </p:cNvPr>
          <p:cNvCxnSpPr>
            <a:cxnSpLocks/>
          </p:cNvCxnSpPr>
          <p:nvPr/>
        </p:nvCxnSpPr>
        <p:spPr>
          <a:xfrm>
            <a:off x="328150" y="2950419"/>
            <a:ext cx="356103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headEnd type="none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/>
              <p:nvPr/>
            </p:nvSpPr>
            <p:spPr>
              <a:xfrm>
                <a:off x="332362" y="2729082"/>
                <a:ext cx="3518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6E7C2965-FDB6-4DC8-AD17-A9F0C068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2" y="2729082"/>
                <a:ext cx="351891" cy="184666"/>
              </a:xfrm>
              <a:prstGeom prst="rect">
                <a:avLst/>
              </a:prstGeom>
              <a:blipFill>
                <a:blip r:embed="rId8"/>
                <a:stretch>
                  <a:fillRect l="-10526" t="-6667" r="-15789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2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Grand écran</PresentationFormat>
  <Paragraphs>81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2019-02-06T14:37:39Z</dcterms:created>
  <dcterms:modified xsi:type="dcterms:W3CDTF">2019-02-06T15:57:56Z</dcterms:modified>
</cp:coreProperties>
</file>