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69" r:id="rId5"/>
    <p:sldId id="256" r:id="rId6"/>
    <p:sldId id="257" r:id="rId7"/>
    <p:sldId id="258" r:id="rId8"/>
    <p:sldId id="259" r:id="rId9"/>
    <p:sldId id="267" r:id="rId10"/>
    <p:sldId id="260" r:id="rId11"/>
    <p:sldId id="265" r:id="rId12"/>
    <p:sldId id="261" r:id="rId13"/>
    <p:sldId id="262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1EAF78D-0F54-4F52-A036-F41A81001F8A}"/>
              </a:ext>
            </a:extLst>
          </p:cNvPr>
          <p:cNvSpPr/>
          <p:nvPr/>
        </p:nvSpPr>
        <p:spPr>
          <a:xfrm rot="16200000">
            <a:off x="3777746" y="3145131"/>
            <a:ext cx="197998" cy="705051"/>
          </a:xfrm>
          <a:custGeom>
            <a:avLst/>
            <a:gdLst>
              <a:gd name="connsiteX0" fmla="*/ 122051 w 142371"/>
              <a:gd name="connsiteY0" fmla="*/ 0 h 711200"/>
              <a:gd name="connsiteX1" fmla="*/ 131 w 142371"/>
              <a:gd name="connsiteY1" fmla="*/ 375920 h 711200"/>
              <a:gd name="connsiteX2" fmla="*/ 142371 w 142371"/>
              <a:gd name="connsiteY2" fmla="*/ 711200 h 711200"/>
              <a:gd name="connsiteX0" fmla="*/ 182292 w 202612"/>
              <a:gd name="connsiteY0" fmla="*/ 0 h 711200"/>
              <a:gd name="connsiteX1" fmla="*/ 60372 w 202612"/>
              <a:gd name="connsiteY1" fmla="*/ 375920 h 711200"/>
              <a:gd name="connsiteX2" fmla="*/ 202612 w 202612"/>
              <a:gd name="connsiteY2" fmla="*/ 711200 h 711200"/>
              <a:gd name="connsiteX0" fmla="*/ 173463 w 173463"/>
              <a:gd name="connsiteY0" fmla="*/ 0 h 792480"/>
              <a:gd name="connsiteX1" fmla="*/ 51543 w 173463"/>
              <a:gd name="connsiteY1" fmla="*/ 375920 h 792480"/>
              <a:gd name="connsiteX2" fmla="*/ 31223 w 173463"/>
              <a:gd name="connsiteY2" fmla="*/ 792480 h 792480"/>
              <a:gd name="connsiteX0" fmla="*/ 187472 w 299232"/>
              <a:gd name="connsiteY0" fmla="*/ 0 h 751840"/>
              <a:gd name="connsiteX1" fmla="*/ 65552 w 299232"/>
              <a:gd name="connsiteY1" fmla="*/ 375920 h 751840"/>
              <a:gd name="connsiteX2" fmla="*/ 299232 w 299232"/>
              <a:gd name="connsiteY2" fmla="*/ 751840 h 751840"/>
              <a:gd name="connsiteX0" fmla="*/ 187472 w 299232"/>
              <a:gd name="connsiteY0" fmla="*/ 0 h 752341"/>
              <a:gd name="connsiteX1" fmla="*/ 65552 w 299232"/>
              <a:gd name="connsiteY1" fmla="*/ 375920 h 752341"/>
              <a:gd name="connsiteX2" fmla="*/ 299232 w 299232"/>
              <a:gd name="connsiteY2" fmla="*/ 751840 h 752341"/>
              <a:gd name="connsiteX0" fmla="*/ 183940 w 183940"/>
              <a:gd name="connsiteY0" fmla="*/ 0 h 742197"/>
              <a:gd name="connsiteX1" fmla="*/ 62020 w 183940"/>
              <a:gd name="connsiteY1" fmla="*/ 375920 h 742197"/>
              <a:gd name="connsiteX2" fmla="*/ 183940 w 183940"/>
              <a:gd name="connsiteY2" fmla="*/ 741680 h 742197"/>
              <a:gd name="connsiteX0" fmla="*/ 182049 w 197998"/>
              <a:gd name="connsiteY0" fmla="*/ 0 h 705051"/>
              <a:gd name="connsiteX1" fmla="*/ 60129 w 197998"/>
              <a:gd name="connsiteY1" fmla="*/ 375920 h 705051"/>
              <a:gd name="connsiteX2" fmla="*/ 197998 w 197998"/>
              <a:gd name="connsiteY2" fmla="*/ 704466 h 70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998" h="705051">
                <a:moveTo>
                  <a:pt x="182049" y="0"/>
                </a:moveTo>
                <a:cubicBezTo>
                  <a:pt x="-134605" y="6773"/>
                  <a:pt x="57471" y="258509"/>
                  <a:pt x="60129" y="375920"/>
                </a:cubicBezTo>
                <a:cubicBezTo>
                  <a:pt x="62787" y="493331"/>
                  <a:pt x="-125429" y="718012"/>
                  <a:pt x="197998" y="704466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40737-C5B9-402D-ABD8-E8FFDCE5296F}"/>
              </a:ext>
            </a:extLst>
          </p:cNvPr>
          <p:cNvSpPr/>
          <p:nvPr/>
        </p:nvSpPr>
        <p:spPr>
          <a:xfrm rot="16200000">
            <a:off x="3692859" y="2501520"/>
            <a:ext cx="360000" cy="7200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1FE3F2B-3A93-418D-BF8E-622AD93CD283}"/>
              </a:ext>
            </a:extLst>
          </p:cNvPr>
          <p:cNvCxnSpPr>
            <a:stCxn id="4" idx="1"/>
          </p:cNvCxnSpPr>
          <p:nvPr/>
        </p:nvCxnSpPr>
        <p:spPr>
          <a:xfrm rot="16200000" flipH="1">
            <a:off x="3692839" y="3221580"/>
            <a:ext cx="360040" cy="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7FD773D-E58B-4645-9EA3-77DB306051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72859" y="3039600"/>
            <a:ext cx="0" cy="720080"/>
          </a:xfrm>
          <a:prstGeom prst="lin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7CA404-A4EE-416D-9262-4FC7E120A89A}"/>
              </a:ext>
            </a:extLst>
          </p:cNvPr>
          <p:cNvCxnSpPr>
            <a:cxnSpLocks/>
          </p:cNvCxnSpPr>
          <p:nvPr/>
        </p:nvCxnSpPr>
        <p:spPr>
          <a:xfrm rot="16200000">
            <a:off x="3656835" y="1998637"/>
            <a:ext cx="0" cy="1728192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94C8BD-5A70-4EF4-BE08-6CEF3DFF4B63}"/>
              </a:ext>
            </a:extLst>
          </p:cNvPr>
          <p:cNvCxnSpPr>
            <a:cxnSpLocks/>
          </p:cNvCxnSpPr>
          <p:nvPr/>
        </p:nvCxnSpPr>
        <p:spPr>
          <a:xfrm rot="16200000">
            <a:off x="2620226" y="2696868"/>
            <a:ext cx="345023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F3177F6-8FCC-4780-BFC7-F23CDBC86857}"/>
              </a:ext>
            </a:extLst>
          </p:cNvPr>
          <p:cNvSpPr/>
          <p:nvPr/>
        </p:nvSpPr>
        <p:spPr>
          <a:xfrm>
            <a:off x="4077500" y="3078732"/>
            <a:ext cx="288000" cy="28800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173FF4-3F37-4B98-B449-1FFF9F49B5FE}"/>
              </a:ext>
            </a:extLst>
          </p:cNvPr>
          <p:cNvSpPr/>
          <p:nvPr/>
        </p:nvSpPr>
        <p:spPr>
          <a:xfrm>
            <a:off x="2460075" y="2095041"/>
            <a:ext cx="288000" cy="28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/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6FFF633-4E30-4B57-B7A2-FAE4CF02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088" y="2373678"/>
                <a:ext cx="214033" cy="276999"/>
              </a:xfrm>
              <a:prstGeom prst="rect">
                <a:avLst/>
              </a:prstGeom>
              <a:blipFill>
                <a:blip r:embed="rId2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/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3493B4E-AA80-4220-8379-E6EF4D21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04" y="2459123"/>
                <a:ext cx="214033" cy="276999"/>
              </a:xfrm>
              <a:prstGeom prst="rect">
                <a:avLst/>
              </a:prstGeom>
              <a:blipFill>
                <a:blip r:embed="rId3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roix 19">
            <a:extLst>
              <a:ext uri="{FF2B5EF4-FFF2-40B4-BE49-F238E27FC236}">
                <a16:creationId xmlns:a16="http://schemas.microsoft.com/office/drawing/2014/main" id="{C125C425-0254-4122-B765-04F30AEC2B82}"/>
              </a:ext>
            </a:extLst>
          </p:cNvPr>
          <p:cNvSpPr/>
          <p:nvPr/>
        </p:nvSpPr>
        <p:spPr>
          <a:xfrm rot="18900000">
            <a:off x="3800857" y="2790520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roix 20">
            <a:extLst>
              <a:ext uri="{FF2B5EF4-FFF2-40B4-BE49-F238E27FC236}">
                <a16:creationId xmlns:a16="http://schemas.microsoft.com/office/drawing/2014/main" id="{C974D671-B131-4085-A029-9897410FE4FA}"/>
              </a:ext>
            </a:extLst>
          </p:cNvPr>
          <p:cNvSpPr/>
          <p:nvPr/>
        </p:nvSpPr>
        <p:spPr>
          <a:xfrm rot="18900000">
            <a:off x="2720737" y="2435688"/>
            <a:ext cx="144000" cy="144000"/>
          </a:xfrm>
          <a:prstGeom prst="plus">
            <a:avLst>
              <a:gd name="adj" fmla="val 400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0963CE0-DBDE-4C7D-9EE4-CD6A3E0A4CE0}"/>
              </a:ext>
            </a:extLst>
          </p:cNvPr>
          <p:cNvGrpSpPr/>
          <p:nvPr/>
        </p:nvGrpSpPr>
        <p:grpSpPr>
          <a:xfrm rot="5400000">
            <a:off x="2794618" y="1832831"/>
            <a:ext cx="681685" cy="685448"/>
            <a:chOff x="2096161" y="1826730"/>
            <a:chExt cx="681685" cy="685448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31AF151-A1BF-49A5-8B38-759429DAE2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48842" y="2183175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/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BD53A24C-5A9B-449C-9AF8-FA2B57673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37931" y="1841414"/>
                  <a:ext cx="214033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78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421E5FD-48A9-414B-A072-C7A08587A55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19838" y="2512178"/>
              <a:ext cx="658007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/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913CA446-32B8-400C-B06B-0197A012B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81477" y="2291155"/>
                  <a:ext cx="21403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1429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C4A28E-0D45-4DE9-A210-0021AA852351}"/>
              </a:ext>
            </a:extLst>
          </p:cNvPr>
          <p:cNvGrpSpPr/>
          <p:nvPr/>
        </p:nvGrpSpPr>
        <p:grpSpPr>
          <a:xfrm rot="5400000">
            <a:off x="3897693" y="2118865"/>
            <a:ext cx="795947" cy="852350"/>
            <a:chOff x="3159752" y="2014158"/>
            <a:chExt cx="795947" cy="85235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58CFF434-D1D7-4640-88FC-13054DC96B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43854" y="2537505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/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9ABB9EE-9322-4319-9C25-08471F0C6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56349" y="2028842"/>
                  <a:ext cx="21403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78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99BEE45-284F-4CEC-85C4-4D1ED133FD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4693" y="2863696"/>
              <a:ext cx="658007" cy="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/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4627470F-6527-4BAE-BB8D-9C71A0B47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45068" y="2642673"/>
                  <a:ext cx="214033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1429"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86017811-5E80-4AC1-9543-E97745E08E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42080" y="1582765"/>
            <a:ext cx="1100330" cy="1786132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469C20AE-D90D-4C21-BAF0-74196C132B55}"/>
              </a:ext>
            </a:extLst>
          </p:cNvPr>
          <p:cNvGrpSpPr/>
          <p:nvPr/>
        </p:nvGrpSpPr>
        <p:grpSpPr>
          <a:xfrm>
            <a:off x="4684276" y="2044652"/>
            <a:ext cx="1945400" cy="1695413"/>
            <a:chOff x="2433358" y="288975"/>
            <a:chExt cx="1945400" cy="169541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F8D94A52-72A9-4865-960E-0549066BFF91}"/>
                </a:ext>
              </a:extLst>
            </p:cNvPr>
            <p:cNvGrpSpPr/>
            <p:nvPr/>
          </p:nvGrpSpPr>
          <p:grpSpPr>
            <a:xfrm>
              <a:off x="2994311" y="288975"/>
              <a:ext cx="1037528" cy="1065891"/>
              <a:chOff x="2994311" y="288975"/>
              <a:chExt cx="1037528" cy="1065891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5BD4041-3CEB-40BF-ABF7-A8C1E124C1AC}"/>
                  </a:ext>
                </a:extLst>
              </p:cNvPr>
              <p:cNvGrpSpPr/>
              <p:nvPr/>
            </p:nvGrpSpPr>
            <p:grpSpPr>
              <a:xfrm>
                <a:off x="3131839" y="390111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07CC3-9037-438A-B18A-DA6BDABB4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921EAC80-EDC6-4F8C-8075-E5DE50C1A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4E0CFFE7-F44F-4800-B7B4-D6B3DCFFBE3C}"/>
                  </a:ext>
                </a:extLst>
              </p:cNvPr>
              <p:cNvGrpSpPr/>
              <p:nvPr/>
            </p:nvGrpSpPr>
            <p:grpSpPr>
              <a:xfrm rot="20700000">
                <a:off x="2994311" y="288975"/>
                <a:ext cx="900000" cy="900000"/>
                <a:chOff x="3131840" y="390111"/>
                <a:chExt cx="900000" cy="900000"/>
              </a:xfrm>
            </p:grpSpPr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9929F924-ECE7-42CD-96A1-78AE4C5D9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681840" y="84011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9A2F861A-4EA6-471D-90C0-F232BFCD9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840" y="1275110"/>
                  <a:ext cx="900000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9F90F790-7C62-4068-BCC0-589933C7B6F4}"/>
                  </a:ext>
                </a:extLst>
              </p:cNvPr>
              <p:cNvSpPr/>
              <p:nvPr/>
            </p:nvSpPr>
            <p:spPr>
              <a:xfrm>
                <a:off x="3059839" y="121086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260010C-6879-49C4-B346-4CD9FCC340AA}"/>
                  </a:ext>
                </a:extLst>
              </p:cNvPr>
              <p:cNvSpPr/>
              <p:nvPr/>
            </p:nvSpPr>
            <p:spPr>
              <a:xfrm>
                <a:off x="3113839" y="1264866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FR" sz="16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/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1EA5F93-D642-463B-9BAE-27632EE75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682" y="1388474"/>
                  <a:ext cx="845096" cy="184666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0DE41F7-8524-427B-B07F-6ECD840790C6}"/>
                </a:ext>
              </a:extLst>
            </p:cNvPr>
            <p:cNvSpPr/>
            <p:nvPr/>
          </p:nvSpPr>
          <p:spPr>
            <a:xfrm>
              <a:off x="2433358" y="565832"/>
              <a:ext cx="1418556" cy="1418556"/>
            </a:xfrm>
            <a:prstGeom prst="arc">
              <a:avLst>
                <a:gd name="adj1" fmla="val 20731572"/>
                <a:gd name="adj2" fmla="val 0"/>
              </a:avLst>
            </a:prstGeom>
            <a:ln>
              <a:solidFill>
                <a:schemeClr val="accent5">
                  <a:lumMod val="5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/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62804A2-48DB-4704-BEBF-2725F88BE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495" y="1190533"/>
                  <a:ext cx="360040" cy="184666"/>
                </a:xfrm>
                <a:prstGeom prst="rect">
                  <a:avLst/>
                </a:prstGeom>
                <a:blipFill>
                  <a:blip r:embed="rId10"/>
                  <a:stretch>
                    <a:fillRect b="-193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/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CFD066C8-15E8-4FF4-A3F5-E29160543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232" y="881412"/>
                  <a:ext cx="360040" cy="184666"/>
                </a:xfrm>
                <a:prstGeom prst="rect">
                  <a:avLst/>
                </a:prstGeom>
                <a:blipFill>
                  <a:blip r:embed="rId11"/>
                  <a:stretch>
                    <a:fillRect b="-2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/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9034895D-3888-4D4E-8BFB-F69C1D23A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269" y="291748"/>
                  <a:ext cx="360040" cy="184666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/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0C6F92F-9042-49AF-9CF0-254FF271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741" y="528384"/>
                  <a:ext cx="360040" cy="184666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/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20433BA7-930B-4BBB-B99B-2B9CE72D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662" y="1068822"/>
                  <a:ext cx="845096" cy="161583"/>
                </a:xfrm>
                <a:prstGeom prst="rect">
                  <a:avLst/>
                </a:prstGeom>
                <a:blipFill>
                  <a:blip r:embed="rId14"/>
                  <a:stretch>
                    <a:fillRect b="-1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/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E25245A-1F24-4432-9F2C-8EB7FC11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24" y="2550085"/>
                <a:ext cx="1472673" cy="208262"/>
              </a:xfrm>
              <a:prstGeom prst="rect">
                <a:avLst/>
              </a:prstGeom>
              <a:blipFill>
                <a:blip r:embed="rId15"/>
                <a:stretch>
                  <a:fillRect b="-35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2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13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6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 flipH="1">
            <a:off x="6696355" y="2707915"/>
            <a:ext cx="722328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 rot="16200000" flipH="1">
            <a:off x="6759844" y="2573381"/>
            <a:ext cx="991395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7161778" y="2776146"/>
            <a:ext cx="585872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7506268" y="2922614"/>
            <a:ext cx="292935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 rot="16200000" flipH="1">
            <a:off x="7658281" y="2876603"/>
            <a:ext cx="384954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</p:spTree>
    <p:extLst>
      <p:ext uri="{BB962C8B-B14F-4D97-AF65-F5344CB8AC3E}">
        <p14:creationId xmlns:p14="http://schemas.microsoft.com/office/powerpoint/2010/main" val="165103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1810387" cy="9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2050" idx="3"/>
          </p:cNvCxnSpPr>
          <p:nvPr/>
        </p:nvCxnSpPr>
        <p:spPr>
          <a:xfrm>
            <a:off x="2565963" y="2107044"/>
            <a:ext cx="39502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44208" y="205245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Altitude de consigne </a:t>
            </a:r>
            <a:r>
              <a:rPr lang="fr-FR" sz="1400" i="1" dirty="0">
                <a:solidFill>
                  <a:schemeClr val="accent1"/>
                </a:solidFill>
              </a:rPr>
              <a:t>e(t)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2565963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64088" y="1988840"/>
            <a:ext cx="781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/>
          <p:cNvSpPr/>
          <p:nvPr/>
        </p:nvSpPr>
        <p:spPr>
          <a:xfrm>
            <a:off x="3329796" y="1992700"/>
            <a:ext cx="2061714" cy="716188"/>
          </a:xfrm>
          <a:custGeom>
            <a:avLst/>
            <a:gdLst>
              <a:gd name="connsiteX0" fmla="*/ 0 w 2009955"/>
              <a:gd name="connsiteY0" fmla="*/ 0 h 1321725"/>
              <a:gd name="connsiteX1" fmla="*/ 1069676 w 2009955"/>
              <a:gd name="connsiteY1" fmla="*/ 1319842 h 1321725"/>
              <a:gd name="connsiteX2" fmla="*/ 1526876 w 2009955"/>
              <a:gd name="connsiteY2" fmla="*/ 284672 h 1321725"/>
              <a:gd name="connsiteX3" fmla="*/ 2009955 w 2009955"/>
              <a:gd name="connsiteY3" fmla="*/ 0 h 1321725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31141"/>
              <a:gd name="connsiteX1" fmla="*/ 517585 w 2009955"/>
              <a:gd name="connsiteY1" fmla="*/ 785004 h 1331141"/>
              <a:gd name="connsiteX2" fmla="*/ 1069676 w 2009955"/>
              <a:gd name="connsiteY2" fmla="*/ 1319842 h 1331141"/>
              <a:gd name="connsiteX3" fmla="*/ 1526876 w 2009955"/>
              <a:gd name="connsiteY3" fmla="*/ 284672 h 1331141"/>
              <a:gd name="connsiteX4" fmla="*/ 2009955 w 2009955"/>
              <a:gd name="connsiteY4" fmla="*/ 0 h 1331141"/>
              <a:gd name="connsiteX0" fmla="*/ 0 w 2009955"/>
              <a:gd name="connsiteY0" fmla="*/ 0 h 1343447"/>
              <a:gd name="connsiteX1" fmla="*/ 517585 w 2009955"/>
              <a:gd name="connsiteY1" fmla="*/ 785004 h 1343447"/>
              <a:gd name="connsiteX2" fmla="*/ 1069676 w 2009955"/>
              <a:gd name="connsiteY2" fmla="*/ 1319842 h 1343447"/>
              <a:gd name="connsiteX3" fmla="*/ 2009955 w 2009955"/>
              <a:gd name="connsiteY3" fmla="*/ 0 h 1343447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319842"/>
              <a:gd name="connsiteX1" fmla="*/ 1069676 w 2009955"/>
              <a:gd name="connsiteY1" fmla="*/ 1319842 h 1319842"/>
              <a:gd name="connsiteX2" fmla="*/ 2009955 w 2009955"/>
              <a:gd name="connsiteY2" fmla="*/ 0 h 1319842"/>
              <a:gd name="connsiteX0" fmla="*/ 0 w 2009955"/>
              <a:gd name="connsiteY0" fmla="*/ 0 h 1293963"/>
              <a:gd name="connsiteX1" fmla="*/ 957532 w 2009955"/>
              <a:gd name="connsiteY1" fmla="*/ 1293963 h 1293963"/>
              <a:gd name="connsiteX2" fmla="*/ 2009955 w 2009955"/>
              <a:gd name="connsiteY2" fmla="*/ 0 h 1293963"/>
              <a:gd name="connsiteX0" fmla="*/ 0 w 2009955"/>
              <a:gd name="connsiteY0" fmla="*/ 0 h 1294020"/>
              <a:gd name="connsiteX1" fmla="*/ 957532 w 2009955"/>
              <a:gd name="connsiteY1" fmla="*/ 1293963 h 1294020"/>
              <a:gd name="connsiteX2" fmla="*/ 2009955 w 2009955"/>
              <a:gd name="connsiteY2" fmla="*/ 0 h 1294020"/>
              <a:gd name="connsiteX0" fmla="*/ 0 w 2027208"/>
              <a:gd name="connsiteY0" fmla="*/ 0 h 1309744"/>
              <a:gd name="connsiteX1" fmla="*/ 974785 w 2027208"/>
              <a:gd name="connsiteY1" fmla="*/ 1309740 h 1309744"/>
              <a:gd name="connsiteX2" fmla="*/ 2027208 w 2027208"/>
              <a:gd name="connsiteY2" fmla="*/ 15777 h 1309744"/>
              <a:gd name="connsiteX0" fmla="*/ 0 w 2061714"/>
              <a:gd name="connsiteY0" fmla="*/ 0 h 1309740"/>
              <a:gd name="connsiteX1" fmla="*/ 974785 w 2061714"/>
              <a:gd name="connsiteY1" fmla="*/ 1309740 h 1309740"/>
              <a:gd name="connsiteX2" fmla="*/ 2061714 w 2061714"/>
              <a:gd name="connsiteY2" fmla="*/ 0 h 130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714" h="1309740">
                <a:moveTo>
                  <a:pt x="0" y="0"/>
                </a:moveTo>
                <a:cubicBezTo>
                  <a:pt x="455763" y="-1078"/>
                  <a:pt x="631166" y="1309740"/>
                  <a:pt x="974785" y="1309740"/>
                </a:cubicBezTo>
                <a:cubicBezTo>
                  <a:pt x="1318404" y="1309740"/>
                  <a:pt x="1598404" y="7548"/>
                  <a:pt x="2061714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44208" y="177281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Altitude de l’avion </a:t>
            </a:r>
            <a:r>
              <a:rPr lang="fr-FR" sz="1400" i="1" dirty="0">
                <a:solidFill>
                  <a:srgbClr val="FF0000"/>
                </a:solidFill>
              </a:rPr>
              <a:t>s(t)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329796" y="272563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Trou d’air</a:t>
            </a:r>
          </a:p>
        </p:txBody>
      </p:sp>
      <p:cxnSp>
        <p:nvCxnSpPr>
          <p:cNvPr id="16" name="Connecteur droit 15"/>
          <p:cNvCxnSpPr>
            <a:stCxn id="11" idx="0"/>
          </p:cNvCxnSpPr>
          <p:nvPr/>
        </p:nvCxnSpPr>
        <p:spPr>
          <a:xfrm>
            <a:off x="3329796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91510" y="1992700"/>
            <a:ext cx="0" cy="1057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1" idx="1"/>
          </p:cNvCxnSpPr>
          <p:nvPr/>
        </p:nvCxnSpPr>
        <p:spPr>
          <a:xfrm>
            <a:off x="4304581" y="2708888"/>
            <a:ext cx="0" cy="341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329796" y="2996952"/>
            <a:ext cx="974785" cy="1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04581" y="2996951"/>
            <a:ext cx="1086929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304582" y="2726950"/>
            <a:ext cx="108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Réaction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9383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64802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241176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339752" y="183930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e(t) en m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411760" y="257267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9752" y="22791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 en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0092" y="198951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680012" y="227754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5916" y="21406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Entrée </a:t>
            </a:r>
            <a:r>
              <a:rPr lang="fr-FR" sz="1200" i="1" dirty="0"/>
              <a:t>e(t)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174413" y="213904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</a:t>
            </a:r>
            <a:r>
              <a:rPr lang="fr-FR" sz="1200" i="1" dirty="0"/>
              <a:t>s(t)</a:t>
            </a:r>
          </a:p>
        </p:txBody>
      </p:sp>
      <p:sp>
        <p:nvSpPr>
          <p:cNvPr id="15" name="Organigramme : Jonction de sommaire 14"/>
          <p:cNvSpPr/>
          <p:nvPr/>
        </p:nvSpPr>
        <p:spPr>
          <a:xfrm>
            <a:off x="2771800" y="3501008"/>
            <a:ext cx="360040" cy="360040"/>
          </a:xfrm>
          <a:prstGeom prst="flowChartSummingJunction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51720" y="36810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6200000">
            <a:off x="2591625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131840" y="36843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207355" y="35458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19772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851920" y="35425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s(t)=e</a:t>
            </a:r>
            <a:r>
              <a:rPr lang="fr-FR" sz="1200" i="1" baseline="-25000" dirty="0"/>
              <a:t>1</a:t>
            </a:r>
            <a:r>
              <a:rPr lang="fr-FR" sz="1200" i="1" dirty="0"/>
              <a:t>(t) </a:t>
            </a:r>
            <a:r>
              <a:rPr lang="fr-FR" sz="1200" b="1" i="1" dirty="0">
                <a:solidFill>
                  <a:srgbClr val="C00000"/>
                </a:solidFill>
              </a:rPr>
              <a:t>–</a:t>
            </a:r>
            <a:r>
              <a:rPr lang="fr-FR" sz="1200" i="1" dirty="0"/>
              <a:t> e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  <p:sp>
        <p:nvSpPr>
          <p:cNvPr id="23" name="Plus 22"/>
          <p:cNvSpPr/>
          <p:nvPr/>
        </p:nvSpPr>
        <p:spPr>
          <a:xfrm>
            <a:off x="2571255" y="339299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oins 23"/>
          <p:cNvSpPr/>
          <p:nvPr/>
        </p:nvSpPr>
        <p:spPr>
          <a:xfrm>
            <a:off x="3058465" y="386104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52492" y="4221748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52692" y="4244267"/>
            <a:ext cx="108012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Bloc 2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4840389" y="4532299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66326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432812" y="453285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 flipH="1" flipV="1">
            <a:off x="6613729" y="4892895"/>
            <a:ext cx="720080" cy="0"/>
          </a:xfrm>
          <a:prstGeom prst="straightConnector1">
            <a:avLst/>
          </a:prstGeom>
          <a:ln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289729" y="42599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/>
              <a:t>e(t)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742364" y="4157847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960682" y="525293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680762" y="5114435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1</a:t>
            </a:r>
            <a:r>
              <a:rPr lang="fr-FR" sz="1200" i="1" dirty="0"/>
              <a:t>(t)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563888" y="4209511"/>
            <a:ext cx="45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</a:t>
            </a:r>
            <a:r>
              <a:rPr lang="fr-FR" sz="1200" i="1" baseline="-25000" dirty="0"/>
              <a:t>2</a:t>
            </a:r>
            <a:r>
              <a:rPr lang="fr-FR" sz="1200" i="1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2702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751208" y="3194511"/>
            <a:ext cx="4701111" cy="66653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611492" y="1844824"/>
            <a:ext cx="6840827" cy="1189057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552492" y="2139049"/>
            <a:ext cx="1621921" cy="164999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69000"/>
                </a:schemeClr>
              </a:gs>
              <a:gs pos="100000">
                <a:schemeClr val="accent2">
                  <a:tint val="15000"/>
                  <a:satMod val="350000"/>
                  <a:alpha val="70000"/>
                </a:schemeClr>
              </a:gs>
            </a:gsLst>
          </a:gradFill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755576" y="2139049"/>
            <a:ext cx="4248472" cy="785895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6691243" y="2583831"/>
            <a:ext cx="1265133" cy="36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2808" y="24208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Conditionneur</a:t>
            </a:r>
          </a:p>
        </p:txBody>
      </p:sp>
      <p:sp>
        <p:nvSpPr>
          <p:cNvPr id="42" name="Organigramme : Jonction de sommaire 41"/>
          <p:cNvSpPr/>
          <p:nvPr/>
        </p:nvSpPr>
        <p:spPr>
          <a:xfrm>
            <a:off x="2735729" y="2420888"/>
            <a:ext cx="360040" cy="360040"/>
          </a:xfrm>
          <a:prstGeom prst="flowChartSummingJunction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2015649" y="26009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6200000">
            <a:off x="2555554" y="314096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095769" y="260420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55576" y="214718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commande</a:t>
            </a:r>
          </a:p>
        </p:txBody>
      </p:sp>
      <p:sp>
        <p:nvSpPr>
          <p:cNvPr id="49" name="Plus 48"/>
          <p:cNvSpPr/>
          <p:nvPr/>
        </p:nvSpPr>
        <p:spPr>
          <a:xfrm>
            <a:off x="2535184" y="2312876"/>
            <a:ext cx="216024" cy="216024"/>
          </a:xfrm>
          <a:prstGeom prst="mathPlus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oins 49"/>
          <p:cNvSpPr/>
          <p:nvPr/>
        </p:nvSpPr>
        <p:spPr>
          <a:xfrm>
            <a:off x="3022394" y="2780928"/>
            <a:ext cx="144016" cy="14401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7051283" y="2583831"/>
            <a:ext cx="0" cy="900101"/>
          </a:xfrm>
          <a:prstGeom prst="straightConnector1">
            <a:avLst/>
          </a:prstGeom>
          <a:ln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14119" y="2424188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4886504" y="258746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11123" y="2407447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Système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62244" y="3303911"/>
            <a:ext cx="1080120" cy="360040"/>
          </a:xfrm>
          <a:prstGeom prst="rect">
            <a:avLst/>
          </a:prstGeom>
          <a:noFill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</a:t>
            </a:r>
          </a:p>
        </p:txBody>
      </p:sp>
      <p:cxnSp>
        <p:nvCxnSpPr>
          <p:cNvPr id="66" name="Connecteur droit avec flèche 65"/>
          <p:cNvCxnSpPr>
            <a:stCxn id="65" idx="1"/>
          </p:cNvCxnSpPr>
          <p:nvPr/>
        </p:nvCxnSpPr>
        <p:spPr>
          <a:xfrm flipH="1">
            <a:off x="2915594" y="3483931"/>
            <a:ext cx="27466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>
            <a:off x="6742364" y="3483931"/>
            <a:ext cx="30891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12728" y="2588437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560469" y="2130448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Partie opérative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11492" y="1870190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directe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2780336" y="358404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Chaîne de retour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-180528" y="2296479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Consigne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7407525" y="2359913"/>
            <a:ext cx="162897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i="1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319042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2808" y="2420888"/>
            <a:ext cx="75887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Gain</a:t>
            </a:r>
          </a:p>
        </p:txBody>
      </p:sp>
      <p:sp>
        <p:nvSpPr>
          <p:cNvPr id="10" name="Organigramme : Jonction de sommaire 9"/>
          <p:cNvSpPr/>
          <p:nvPr/>
        </p:nvSpPr>
        <p:spPr>
          <a:xfrm>
            <a:off x="2051720" y="2437683"/>
            <a:ext cx="360040" cy="360040"/>
          </a:xfrm>
          <a:prstGeom prst="flowChartSummingJunction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691680" y="2617703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1871700" y="3157763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868144" y="2614508"/>
            <a:ext cx="0" cy="900101"/>
          </a:xfrm>
          <a:prstGeom prst="straightConnector1">
            <a:avLst/>
          </a:prstGeom>
          <a:ln w="19050">
            <a:tailEnd type="oval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57582" y="2437683"/>
            <a:ext cx="1080120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Correcteur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57682" y="3212694"/>
            <a:ext cx="1080120" cy="610218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Capteur de température</a:t>
            </a:r>
          </a:p>
        </p:txBody>
      </p:sp>
      <p:cxnSp>
        <p:nvCxnSpPr>
          <p:cNvPr id="22" name="Connecteur droit avec flèche 21"/>
          <p:cNvCxnSpPr>
            <a:stCxn id="21" idx="1"/>
          </p:cNvCxnSpPr>
          <p:nvPr/>
        </p:nvCxnSpPr>
        <p:spPr>
          <a:xfrm flipH="1" flipV="1">
            <a:off x="2231740" y="3514609"/>
            <a:ext cx="14259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411760" y="2616190"/>
            <a:ext cx="36004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3837702" y="26145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57782" y="2437683"/>
            <a:ext cx="950322" cy="360040"/>
          </a:xfrm>
          <a:prstGeom prst="rect">
            <a:avLst/>
          </a:prstGeom>
          <a:noFill/>
          <a:ln w="1905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Chauffage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5508104" y="2600908"/>
            <a:ext cx="720080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4737802" y="3517803"/>
            <a:ext cx="1130342" cy="31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95536" y="2592185"/>
            <a:ext cx="5372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617935" y="2350041"/>
            <a:ext cx="158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Température de consigne</a:t>
            </a:r>
          </a:p>
          <a:p>
            <a:r>
              <a:rPr lang="el-GR" sz="1050" i="1" dirty="0"/>
              <a:t>Θ</a:t>
            </a:r>
            <a:r>
              <a:rPr lang="fr-FR" sz="1050" i="1" dirty="0"/>
              <a:t>(t) en °C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694906" y="2367028"/>
            <a:ext cx="382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E(t)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2339752" y="236913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i="1" dirty="0"/>
              <a:t>ε</a:t>
            </a:r>
            <a:r>
              <a:rPr lang="fr-FR" sz="1050" i="1" dirty="0"/>
              <a:t>(t)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3983146" y="2358438"/>
            <a:ext cx="429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i="1" dirty="0"/>
              <a:t>U(t)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515930" y="2293422"/>
            <a:ext cx="1424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50" dirty="0"/>
              <a:t>Température de sortie</a:t>
            </a:r>
          </a:p>
          <a:p>
            <a:pPr algn="r"/>
            <a:r>
              <a:rPr lang="fr-FR" sz="1050" i="1" dirty="0"/>
              <a:t>S(t) en °C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2557204" y="3306860"/>
            <a:ext cx="1100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Tension</a:t>
            </a:r>
          </a:p>
          <a:p>
            <a:r>
              <a:rPr lang="fr-FR" sz="1050" i="1" dirty="0"/>
              <a:t>M(t) en V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-617935" y="1935781"/>
            <a:ext cx="7558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E(t), </a:t>
            </a:r>
            <a:r>
              <a:rPr lang="el-GR" sz="1050" i="1" dirty="0"/>
              <a:t>ε</a:t>
            </a:r>
            <a:r>
              <a:rPr lang="fr-FR" sz="1050" i="1" dirty="0"/>
              <a:t>(t), U(t)</a:t>
            </a:r>
            <a:r>
              <a:rPr lang="fr-FR" sz="1050" dirty="0"/>
              <a:t> : tensions en V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103416" y="25272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71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59945" y="1884908"/>
            <a:ext cx="675751" cy="67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4" y="2176693"/>
            <a:ext cx="866027" cy="102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1835696" y="2291537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835696" y="3184764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9"/>
          <p:cNvSpPr/>
          <p:nvPr/>
        </p:nvSpPr>
        <p:spPr>
          <a:xfrm>
            <a:off x="1856096" y="2530148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10"/>
          <p:cNvSpPr/>
          <p:nvPr/>
        </p:nvSpPr>
        <p:spPr>
          <a:xfrm>
            <a:off x="3093644" y="2436331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CAN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4355976" y="2291538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355976" y="3184765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 15"/>
          <p:cNvSpPr/>
          <p:nvPr/>
        </p:nvSpPr>
        <p:spPr>
          <a:xfrm>
            <a:off x="4376376" y="2530149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6"/>
          <p:cNvSpPr/>
          <p:nvPr/>
        </p:nvSpPr>
        <p:spPr>
          <a:xfrm>
            <a:off x="5613924" y="2382402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Codage en binaire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6948264" y="226337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948264" y="315659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 flipH="1">
            <a:off x="6654150" y="2665711"/>
            <a:ext cx="806736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</a:t>
            </a:r>
            <a:endParaRPr lang="fr-FR" sz="1000" dirty="0"/>
          </a:p>
        </p:txBody>
      </p:sp>
      <p:sp>
        <p:nvSpPr>
          <p:cNvPr id="17" name="Rectangle 16"/>
          <p:cNvSpPr/>
          <p:nvPr/>
        </p:nvSpPr>
        <p:spPr>
          <a:xfrm rot="16200000" flipH="1">
            <a:off x="6701919" y="2515457"/>
            <a:ext cx="1107243" cy="198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010100101010101010</a:t>
            </a:r>
          </a:p>
        </p:txBody>
      </p:sp>
      <p:sp>
        <p:nvSpPr>
          <p:cNvPr id="18" name="Rectangle 17"/>
          <p:cNvSpPr/>
          <p:nvPr/>
        </p:nvSpPr>
        <p:spPr>
          <a:xfrm rot="16200000" flipH="1">
            <a:off x="7127545" y="2741911"/>
            <a:ext cx="654337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010100101</a:t>
            </a:r>
          </a:p>
        </p:txBody>
      </p:sp>
      <p:sp>
        <p:nvSpPr>
          <p:cNvPr id="19" name="Rectangle 18"/>
          <p:cNvSpPr/>
          <p:nvPr/>
        </p:nvSpPr>
        <p:spPr>
          <a:xfrm rot="16200000" flipH="1">
            <a:off x="7489151" y="2905495"/>
            <a:ext cx="32716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 rot="16200000" flipH="1">
            <a:off x="7635788" y="2854110"/>
            <a:ext cx="429939" cy="1980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1010</a:t>
            </a:r>
          </a:p>
        </p:txBody>
      </p:sp>
      <p:sp>
        <p:nvSpPr>
          <p:cNvPr id="21" name="Flèche à angle droit 12"/>
          <p:cNvSpPr/>
          <p:nvPr/>
        </p:nvSpPr>
        <p:spPr>
          <a:xfrm rot="16200000" flipH="1">
            <a:off x="6743941" y="3512709"/>
            <a:ext cx="1030268" cy="818538"/>
          </a:xfrm>
          <a:prstGeom prst="bentUpArrow">
            <a:avLst>
              <a:gd name="adj1" fmla="val 25000"/>
              <a:gd name="adj2" fmla="val 25000"/>
              <a:gd name="adj3" fmla="val 271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Traitement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1835696" y="3687901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835696" y="4581128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8"/>
          <p:cNvSpPr/>
          <p:nvPr/>
        </p:nvSpPr>
        <p:spPr>
          <a:xfrm>
            <a:off x="1856096" y="3926512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9"/>
          <p:cNvSpPr/>
          <p:nvPr/>
        </p:nvSpPr>
        <p:spPr>
          <a:xfrm flipH="1">
            <a:off x="3093644" y="3832695"/>
            <a:ext cx="1152128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CNA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4355976" y="3687902"/>
            <a:ext cx="0" cy="8932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355976" y="4581129"/>
            <a:ext cx="12532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e libre 32"/>
          <p:cNvSpPr/>
          <p:nvPr/>
        </p:nvSpPr>
        <p:spPr>
          <a:xfrm>
            <a:off x="4376376" y="3926513"/>
            <a:ext cx="1064525" cy="530960"/>
          </a:xfrm>
          <a:custGeom>
            <a:avLst/>
            <a:gdLst>
              <a:gd name="connsiteX0" fmla="*/ 0 w 873456"/>
              <a:gd name="connsiteY0" fmla="*/ 252101 h 539984"/>
              <a:gd name="connsiteX1" fmla="*/ 232011 w 873456"/>
              <a:gd name="connsiteY1" fmla="*/ 6442 h 539984"/>
              <a:gd name="connsiteX2" fmla="*/ 518614 w 873456"/>
              <a:gd name="connsiteY2" fmla="*/ 484113 h 539984"/>
              <a:gd name="connsiteX3" fmla="*/ 873456 w 873456"/>
              <a:gd name="connsiteY3" fmla="*/ 511409 h 539984"/>
              <a:gd name="connsiteX0" fmla="*/ 0 w 1009934"/>
              <a:gd name="connsiteY0" fmla="*/ 252101 h 499352"/>
              <a:gd name="connsiteX1" fmla="*/ 232011 w 1009934"/>
              <a:gd name="connsiteY1" fmla="*/ 6442 h 499352"/>
              <a:gd name="connsiteX2" fmla="*/ 518614 w 1009934"/>
              <a:gd name="connsiteY2" fmla="*/ 484113 h 499352"/>
              <a:gd name="connsiteX3" fmla="*/ 1009934 w 1009934"/>
              <a:gd name="connsiteY3" fmla="*/ 374931 h 499352"/>
              <a:gd name="connsiteX0" fmla="*/ 0 w 1009934"/>
              <a:gd name="connsiteY0" fmla="*/ 253995 h 539465"/>
              <a:gd name="connsiteX1" fmla="*/ 232011 w 1009934"/>
              <a:gd name="connsiteY1" fmla="*/ 8336 h 539465"/>
              <a:gd name="connsiteX2" fmla="*/ 573205 w 1009934"/>
              <a:gd name="connsiteY2" fmla="*/ 526951 h 539465"/>
              <a:gd name="connsiteX3" fmla="*/ 1009934 w 1009934"/>
              <a:gd name="connsiteY3" fmla="*/ 376825 h 539465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573205 w 1064525"/>
              <a:gd name="connsiteY2" fmla="*/ 526951 h 530960"/>
              <a:gd name="connsiteX3" fmla="*/ 1064525 w 1064525"/>
              <a:gd name="connsiteY3" fmla="*/ 253995 h 530960"/>
              <a:gd name="connsiteX0" fmla="*/ 0 w 1064525"/>
              <a:gd name="connsiteY0" fmla="*/ 253995 h 530960"/>
              <a:gd name="connsiteX1" fmla="*/ 232011 w 1064525"/>
              <a:gd name="connsiteY1" fmla="*/ 8336 h 530960"/>
              <a:gd name="connsiteX2" fmla="*/ 627796 w 1064525"/>
              <a:gd name="connsiteY2" fmla="*/ 526951 h 530960"/>
              <a:gd name="connsiteX3" fmla="*/ 1064525 w 1064525"/>
              <a:gd name="connsiteY3" fmla="*/ 253995 h 5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4525" h="530960">
                <a:moveTo>
                  <a:pt x="0" y="253995"/>
                </a:moveTo>
                <a:cubicBezTo>
                  <a:pt x="72787" y="111831"/>
                  <a:pt x="127378" y="-37157"/>
                  <a:pt x="232011" y="8336"/>
                </a:cubicBezTo>
                <a:cubicBezTo>
                  <a:pt x="336644" y="53829"/>
                  <a:pt x="489044" y="486008"/>
                  <a:pt x="627796" y="526951"/>
                </a:cubicBezTo>
                <a:cubicBezTo>
                  <a:pt x="766548" y="567894"/>
                  <a:pt x="940557" y="282427"/>
                  <a:pt x="1064525" y="253995"/>
                </a:cubicBezTo>
              </a:path>
            </a:pathLst>
          </a:cu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33"/>
          <p:cNvSpPr/>
          <p:nvPr/>
        </p:nvSpPr>
        <p:spPr>
          <a:xfrm flipH="1">
            <a:off x="5613924" y="3867384"/>
            <a:ext cx="1121262" cy="71149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Transcodage</a:t>
            </a:r>
          </a:p>
          <a:p>
            <a:pPr algn="ctr"/>
            <a:r>
              <a:rPr lang="fr-FR" sz="1100" dirty="0"/>
              <a:t>numérique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576796" y="3172310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576796" y="4568371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analogique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023104" y="3182694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023104" y="4578755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numérique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569179" y="3156599"/>
            <a:ext cx="177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Information binaire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7" y="3891593"/>
            <a:ext cx="673050" cy="66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0" y="3528187"/>
            <a:ext cx="1106450" cy="48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" y="4457473"/>
            <a:ext cx="1100378" cy="11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32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CCA468-CC50-4425-BA5B-695E8AB9DEE8}"/>
              </a:ext>
            </a:extLst>
          </p:cNvPr>
          <p:cNvCxnSpPr>
            <a:stCxn id="23" idx="4"/>
            <a:endCxn id="17" idx="0"/>
          </p:cNvCxnSpPr>
          <p:nvPr/>
        </p:nvCxnSpPr>
        <p:spPr>
          <a:xfrm flipH="1">
            <a:off x="1068169" y="5211325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CB4BE9-F248-4A62-BDD5-521C024683CA}"/>
              </a:ext>
            </a:extLst>
          </p:cNvPr>
          <p:cNvSpPr/>
          <p:nvPr/>
        </p:nvSpPr>
        <p:spPr>
          <a:xfrm>
            <a:off x="924684" y="5295615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B2AD169-E762-4484-A375-66D5176AB7AD}"/>
              </a:ext>
            </a:extLst>
          </p:cNvPr>
          <p:cNvCxnSpPr/>
          <p:nvPr/>
        </p:nvCxnSpPr>
        <p:spPr>
          <a:xfrm flipH="1">
            <a:off x="924685" y="5295615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7F2D07-0209-4E49-AADF-62F74F072B7F}"/>
              </a:ext>
            </a:extLst>
          </p:cNvPr>
          <p:cNvCxnSpPr>
            <a:stCxn id="23" idx="1"/>
            <a:endCxn id="24" idx="5"/>
          </p:cNvCxnSpPr>
          <p:nvPr/>
        </p:nvCxnSpPr>
        <p:spPr>
          <a:xfrm flipH="1" flipV="1">
            <a:off x="872677" y="4855789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3C208-F8A1-4900-82B0-94D9970E2C57}"/>
              </a:ext>
            </a:extLst>
          </p:cNvPr>
          <p:cNvCxnSpPr>
            <a:stCxn id="23" idx="7"/>
            <a:endCxn id="25" idx="3"/>
          </p:cNvCxnSpPr>
          <p:nvPr/>
        </p:nvCxnSpPr>
        <p:spPr>
          <a:xfrm flipV="1">
            <a:off x="1153123" y="4855788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E9B299-9F7F-478E-ACA2-2305905A35B0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907701" y="4771232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F9CF05B7-47FF-4CED-8E4A-F12C07C1CE93}"/>
              </a:ext>
            </a:extLst>
          </p:cNvPr>
          <p:cNvSpPr/>
          <p:nvPr/>
        </p:nvSpPr>
        <p:spPr>
          <a:xfrm>
            <a:off x="948986" y="497216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1EFC229-D0C6-49D6-B795-FCDDD7758667}"/>
              </a:ext>
            </a:extLst>
          </p:cNvPr>
          <p:cNvSpPr/>
          <p:nvPr/>
        </p:nvSpPr>
        <p:spPr>
          <a:xfrm>
            <a:off x="668540" y="465165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BEEA86-91D1-467D-BF25-80C4A3B216DA}"/>
              </a:ext>
            </a:extLst>
          </p:cNvPr>
          <p:cNvSpPr/>
          <p:nvPr/>
        </p:nvSpPr>
        <p:spPr>
          <a:xfrm>
            <a:off x="1217577" y="465165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7362F62-363B-4C1B-BC0B-597979E0BAE9}"/>
              </a:ext>
            </a:extLst>
          </p:cNvPr>
          <p:cNvCxnSpPr>
            <a:stCxn id="31" idx="4"/>
            <a:endCxn id="27" idx="0"/>
          </p:cNvCxnSpPr>
          <p:nvPr/>
        </p:nvCxnSpPr>
        <p:spPr>
          <a:xfrm>
            <a:off x="3689089" y="3075800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CD507-218C-4256-B1F5-15666756E928}"/>
              </a:ext>
            </a:extLst>
          </p:cNvPr>
          <p:cNvSpPr/>
          <p:nvPr/>
        </p:nvSpPr>
        <p:spPr>
          <a:xfrm>
            <a:off x="3545605" y="3205677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59212AD-8EC1-4203-BDAA-FAE320F1BB79}"/>
              </a:ext>
            </a:extLst>
          </p:cNvPr>
          <p:cNvCxnSpPr/>
          <p:nvPr/>
        </p:nvCxnSpPr>
        <p:spPr>
          <a:xfrm flipH="1">
            <a:off x="3545606" y="3205677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43BD4E4-7383-460B-A12F-945D5A45794D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3808669" y="2956220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63F334D-0C06-44CC-A8BF-587772D8B0A8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115BE78-E05D-4B68-B210-F8820DAA6059}"/>
              </a:ext>
            </a:extLst>
          </p:cNvPr>
          <p:cNvSpPr/>
          <p:nvPr/>
        </p:nvSpPr>
        <p:spPr>
          <a:xfrm>
            <a:off x="4168585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BD559C-60C4-47ED-8A08-E13842280C64}"/>
              </a:ext>
            </a:extLst>
          </p:cNvPr>
          <p:cNvSpPr/>
          <p:nvPr/>
        </p:nvSpPr>
        <p:spPr>
          <a:xfrm>
            <a:off x="5369584" y="214072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D8E0E57-2782-4B81-BCD5-B55E8E4247CD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824AC5F-6E23-465D-A1D7-206767845B0F}"/>
              </a:ext>
            </a:extLst>
          </p:cNvPr>
          <p:cNvSpPr/>
          <p:nvPr/>
        </p:nvSpPr>
        <p:spPr>
          <a:xfrm>
            <a:off x="4168585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24D0A56-8A85-47E8-993E-AA764282C2E2}"/>
              </a:ext>
            </a:extLst>
          </p:cNvPr>
          <p:cNvSpPr/>
          <p:nvPr/>
        </p:nvSpPr>
        <p:spPr>
          <a:xfrm>
            <a:off x="4168584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1781B5-BD1D-4A58-8061-B971C5D35BBE}"/>
              </a:ext>
            </a:extLst>
          </p:cNvPr>
          <p:cNvSpPr/>
          <p:nvPr/>
        </p:nvSpPr>
        <p:spPr>
          <a:xfrm>
            <a:off x="5369584" y="24113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4446C03-DC0C-4D3C-AE4E-31560EEDB9E7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EE9AD6-109F-49FB-84E8-206F3CD3C2C1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AC33CE-87D8-4829-B484-3F5A3CD5017D}"/>
              </a:ext>
            </a:extLst>
          </p:cNvPr>
          <p:cNvSpPr/>
          <p:nvPr/>
        </p:nvSpPr>
        <p:spPr>
          <a:xfrm>
            <a:off x="5369584" y="328365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9888751-E29F-4E8E-B10C-E7E8C6E14ADF}"/>
              </a:ext>
            </a:extLst>
          </p:cNvPr>
          <p:cNvSpPr/>
          <p:nvPr/>
        </p:nvSpPr>
        <p:spPr>
          <a:xfrm>
            <a:off x="5369584" y="35498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C2C4F83-A183-4DDE-AE60-1FB0E0EA47B4}"/>
              </a:ext>
            </a:extLst>
          </p:cNvPr>
          <p:cNvSpPr/>
          <p:nvPr/>
        </p:nvSpPr>
        <p:spPr>
          <a:xfrm>
            <a:off x="4744649" y="229179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0BB4F43-353A-4410-9B0F-EB3B1C449E01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7B69C37-018B-4902-9E42-77A77686A4F6}"/>
              </a:ext>
            </a:extLst>
          </p:cNvPr>
          <p:cNvSpPr/>
          <p:nvPr/>
        </p:nvSpPr>
        <p:spPr>
          <a:xfrm>
            <a:off x="4744648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993ED0F-BC15-46A8-A081-66449CFB9F55}"/>
              </a:ext>
            </a:extLst>
          </p:cNvPr>
          <p:cNvCxnSpPr>
            <a:stCxn id="35" idx="6"/>
            <a:endCxn id="43" idx="2"/>
          </p:cNvCxnSpPr>
          <p:nvPr/>
        </p:nvCxnSpPr>
        <p:spPr>
          <a:xfrm flipV="1">
            <a:off x="4407746" y="295621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B1C393A-2FA6-4CD0-BD4B-B94A57F41F08}"/>
              </a:ext>
            </a:extLst>
          </p:cNvPr>
          <p:cNvSpPr/>
          <p:nvPr/>
        </p:nvSpPr>
        <p:spPr>
          <a:xfrm>
            <a:off x="5896777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0AA20EE-BA00-4C68-A879-8017FBE1ADA0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72743D3-676D-4C5F-88C8-E61177259203}"/>
              </a:ext>
            </a:extLst>
          </p:cNvPr>
          <p:cNvSpPr/>
          <p:nvPr/>
        </p:nvSpPr>
        <p:spPr>
          <a:xfrm>
            <a:off x="5896776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573CFB0-407C-4A7C-A293-64BDCC07A689}"/>
              </a:ext>
            </a:extLst>
          </p:cNvPr>
          <p:cNvCxnSpPr>
            <a:stCxn id="38" idx="2"/>
            <a:endCxn id="43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570A15B-5895-45C2-9959-7B04B20A69D5}"/>
              </a:ext>
            </a:extLst>
          </p:cNvPr>
          <p:cNvCxnSpPr>
            <a:stCxn id="39" idx="2"/>
            <a:endCxn id="43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8909102-3A31-41DE-A5C5-EED2786CC088}"/>
              </a:ext>
            </a:extLst>
          </p:cNvPr>
          <p:cNvCxnSpPr/>
          <p:nvPr/>
        </p:nvCxnSpPr>
        <p:spPr>
          <a:xfrm flipH="1">
            <a:off x="4983810" y="3393543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BFA5A4F-2CC9-4A49-9CB1-8A43AAEAC33B}"/>
              </a:ext>
            </a:extLst>
          </p:cNvPr>
          <p:cNvCxnSpPr/>
          <p:nvPr/>
        </p:nvCxnSpPr>
        <p:spPr>
          <a:xfrm flipH="1" flipV="1">
            <a:off x="4983810" y="3522817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3871532-6FA4-4CE3-B5FF-2674411C0421}"/>
              </a:ext>
            </a:extLst>
          </p:cNvPr>
          <p:cNvCxnSpPr/>
          <p:nvPr/>
        </p:nvCxnSpPr>
        <p:spPr>
          <a:xfrm flipH="1">
            <a:off x="4979518" y="228210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D77458A-3AC4-4226-832A-D247985257EB}"/>
              </a:ext>
            </a:extLst>
          </p:cNvPr>
          <p:cNvCxnSpPr/>
          <p:nvPr/>
        </p:nvCxnSpPr>
        <p:spPr>
          <a:xfrm flipH="1" flipV="1">
            <a:off x="4979518" y="241137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0AB25A7-8BF4-46B8-9DBF-1AD258D39D7B}"/>
              </a:ext>
            </a:extLst>
          </p:cNvPr>
          <p:cNvCxnSpPr>
            <a:stCxn id="31" idx="5"/>
            <a:endCxn id="36" idx="1"/>
          </p:cNvCxnSpPr>
          <p:nvPr/>
        </p:nvCxnSpPr>
        <p:spPr>
          <a:xfrm>
            <a:off x="3773645" y="3040776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E9759EC-5435-4A1E-AFD9-3BD8922EA713}"/>
              </a:ext>
            </a:extLst>
          </p:cNvPr>
          <p:cNvCxnSpPr>
            <a:stCxn id="32" idx="6"/>
            <a:endCxn id="42" idx="2"/>
          </p:cNvCxnSpPr>
          <p:nvPr/>
        </p:nvCxnSpPr>
        <p:spPr>
          <a:xfrm flipV="1">
            <a:off x="4407746" y="241137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E34CC8-5B5F-491A-99C2-94CA66FFCBBD}"/>
              </a:ext>
            </a:extLst>
          </p:cNvPr>
          <p:cNvCxnSpPr>
            <a:stCxn id="46" idx="2"/>
            <a:endCxn id="33" idx="6"/>
          </p:cNvCxnSpPr>
          <p:nvPr/>
        </p:nvCxnSpPr>
        <p:spPr>
          <a:xfrm flipH="1" flipV="1">
            <a:off x="5608745" y="2260306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CF5B3AD-AAB1-4861-B801-471D75A99FC2}"/>
              </a:ext>
            </a:extLst>
          </p:cNvPr>
          <p:cNvCxnSpPr>
            <a:stCxn id="46" idx="2"/>
            <a:endCxn id="37" idx="6"/>
          </p:cNvCxnSpPr>
          <p:nvPr/>
        </p:nvCxnSpPr>
        <p:spPr>
          <a:xfrm flipH="1">
            <a:off x="5608745" y="2411381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A27825C-FFB9-4E95-8155-9E13A5F43A6D}"/>
              </a:ext>
            </a:extLst>
          </p:cNvPr>
          <p:cNvCxnSpPr>
            <a:stCxn id="47" idx="2"/>
            <a:endCxn id="38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35CC8AB-24D4-466F-964E-B2706CE2A672}"/>
              </a:ext>
            </a:extLst>
          </p:cNvPr>
          <p:cNvCxnSpPr>
            <a:stCxn id="47" idx="2"/>
            <a:endCxn id="39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7227D45-739E-41B0-A91F-57FABD0F2096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 flipV="1">
            <a:off x="5608745" y="3403237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6844AE1-F99F-481C-A3E7-993298DF7606}"/>
              </a:ext>
            </a:extLst>
          </p:cNvPr>
          <p:cNvCxnSpPr>
            <a:stCxn id="48" idx="2"/>
            <a:endCxn id="41" idx="6"/>
          </p:cNvCxnSpPr>
          <p:nvPr/>
        </p:nvCxnSpPr>
        <p:spPr>
          <a:xfrm flipH="1">
            <a:off x="5608745" y="3501060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F17F463-8579-4CFF-9B80-E98E27247A4F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3773645" y="2495937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46CEEE8D-3422-4DC4-BED7-789768F0CCE4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4407745" y="350105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DE61A0F-5EE7-4849-950E-DD8074B51B47}"/>
              </a:ext>
            </a:extLst>
          </p:cNvPr>
          <p:cNvCxnSpPr>
            <a:stCxn id="34" idx="2"/>
            <a:endCxn id="47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E058F35-8A9A-4806-8EA5-17F8282C283F}"/>
              </a:ext>
            </a:extLst>
          </p:cNvPr>
          <p:cNvCxnSpPr>
            <a:stCxn id="34" idx="1"/>
            <a:endCxn id="46" idx="5"/>
          </p:cNvCxnSpPr>
          <p:nvPr/>
        </p:nvCxnSpPr>
        <p:spPr>
          <a:xfrm flipH="1" flipV="1">
            <a:off x="6100914" y="2495937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38DB5D8-C14A-49F8-BEA4-744D0945FCD7}"/>
              </a:ext>
            </a:extLst>
          </p:cNvPr>
          <p:cNvCxnSpPr>
            <a:stCxn id="34" idx="3"/>
            <a:endCxn id="48" idx="7"/>
          </p:cNvCxnSpPr>
          <p:nvPr/>
        </p:nvCxnSpPr>
        <p:spPr>
          <a:xfrm flipH="1">
            <a:off x="6100913" y="3040776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7F2D07-0209-4E49-AADF-62F74F072B7F}"/>
              </a:ext>
            </a:extLst>
          </p:cNvPr>
          <p:cNvCxnSpPr>
            <a:stCxn id="23" idx="1"/>
            <a:endCxn id="24" idx="5"/>
          </p:cNvCxnSpPr>
          <p:nvPr/>
        </p:nvCxnSpPr>
        <p:spPr>
          <a:xfrm flipH="1" flipV="1">
            <a:off x="872677" y="4855789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3C208-F8A1-4900-82B0-94D9970E2C57}"/>
              </a:ext>
            </a:extLst>
          </p:cNvPr>
          <p:cNvCxnSpPr>
            <a:stCxn id="23" idx="7"/>
            <a:endCxn id="25" idx="3"/>
          </p:cNvCxnSpPr>
          <p:nvPr/>
        </p:nvCxnSpPr>
        <p:spPr>
          <a:xfrm flipV="1">
            <a:off x="1153123" y="4855788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E9B299-9F7F-478E-ACA2-2305905A35B0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907701" y="4771232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F9CF05B7-47FF-4CED-8E4A-F12C07C1CE93}"/>
              </a:ext>
            </a:extLst>
          </p:cNvPr>
          <p:cNvSpPr/>
          <p:nvPr/>
        </p:nvSpPr>
        <p:spPr>
          <a:xfrm>
            <a:off x="948986" y="497216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1EFC229-D0C6-49D6-B795-FCDDD7758667}"/>
              </a:ext>
            </a:extLst>
          </p:cNvPr>
          <p:cNvSpPr/>
          <p:nvPr/>
        </p:nvSpPr>
        <p:spPr>
          <a:xfrm>
            <a:off x="668540" y="465165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BEEA86-91D1-467D-BF25-80C4A3B216DA}"/>
              </a:ext>
            </a:extLst>
          </p:cNvPr>
          <p:cNvSpPr/>
          <p:nvPr/>
        </p:nvSpPr>
        <p:spPr>
          <a:xfrm>
            <a:off x="1217577" y="465165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43BD4E4-7383-460B-A12F-945D5A45794D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3808669" y="2956220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63F334D-0C06-44CC-A8BF-587772D8B0A8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115BE78-E05D-4B68-B210-F8820DAA6059}"/>
              </a:ext>
            </a:extLst>
          </p:cNvPr>
          <p:cNvSpPr/>
          <p:nvPr/>
        </p:nvSpPr>
        <p:spPr>
          <a:xfrm>
            <a:off x="4168585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BD559C-60C4-47ED-8A08-E13842280C64}"/>
              </a:ext>
            </a:extLst>
          </p:cNvPr>
          <p:cNvSpPr/>
          <p:nvPr/>
        </p:nvSpPr>
        <p:spPr>
          <a:xfrm>
            <a:off x="5369584" y="214072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D8E0E57-2782-4B81-BCD5-B55E8E4247CD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824AC5F-6E23-465D-A1D7-206767845B0F}"/>
              </a:ext>
            </a:extLst>
          </p:cNvPr>
          <p:cNvSpPr/>
          <p:nvPr/>
        </p:nvSpPr>
        <p:spPr>
          <a:xfrm>
            <a:off x="4168585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24D0A56-8A85-47E8-993E-AA764282C2E2}"/>
              </a:ext>
            </a:extLst>
          </p:cNvPr>
          <p:cNvSpPr/>
          <p:nvPr/>
        </p:nvSpPr>
        <p:spPr>
          <a:xfrm>
            <a:off x="4168584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1781B5-BD1D-4A58-8061-B971C5D35BBE}"/>
              </a:ext>
            </a:extLst>
          </p:cNvPr>
          <p:cNvSpPr/>
          <p:nvPr/>
        </p:nvSpPr>
        <p:spPr>
          <a:xfrm>
            <a:off x="5369584" y="24113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4446C03-DC0C-4D3C-AE4E-31560EEDB9E7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EE9AD6-109F-49FB-84E8-206F3CD3C2C1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AC33CE-87D8-4829-B484-3F5A3CD5017D}"/>
              </a:ext>
            </a:extLst>
          </p:cNvPr>
          <p:cNvSpPr/>
          <p:nvPr/>
        </p:nvSpPr>
        <p:spPr>
          <a:xfrm>
            <a:off x="5369584" y="328365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9888751-E29F-4E8E-B10C-E7E8C6E14ADF}"/>
              </a:ext>
            </a:extLst>
          </p:cNvPr>
          <p:cNvSpPr/>
          <p:nvPr/>
        </p:nvSpPr>
        <p:spPr>
          <a:xfrm>
            <a:off x="5369584" y="35498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C2C4F83-A183-4DDE-AE60-1FB0E0EA47B4}"/>
              </a:ext>
            </a:extLst>
          </p:cNvPr>
          <p:cNvSpPr/>
          <p:nvPr/>
        </p:nvSpPr>
        <p:spPr>
          <a:xfrm>
            <a:off x="4744649" y="229179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0BB4F43-353A-4410-9B0F-EB3B1C449E01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7B69C37-018B-4902-9E42-77A77686A4F6}"/>
              </a:ext>
            </a:extLst>
          </p:cNvPr>
          <p:cNvSpPr/>
          <p:nvPr/>
        </p:nvSpPr>
        <p:spPr>
          <a:xfrm>
            <a:off x="4744648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993ED0F-BC15-46A8-A081-66449CFB9F55}"/>
              </a:ext>
            </a:extLst>
          </p:cNvPr>
          <p:cNvCxnSpPr>
            <a:stCxn id="35" idx="6"/>
            <a:endCxn id="43" idx="2"/>
          </p:cNvCxnSpPr>
          <p:nvPr/>
        </p:nvCxnSpPr>
        <p:spPr>
          <a:xfrm flipV="1">
            <a:off x="4407746" y="295621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B1C393A-2FA6-4CD0-BD4B-B94A57F41F08}"/>
              </a:ext>
            </a:extLst>
          </p:cNvPr>
          <p:cNvSpPr/>
          <p:nvPr/>
        </p:nvSpPr>
        <p:spPr>
          <a:xfrm>
            <a:off x="5896777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0AA20EE-BA00-4C68-A879-8017FBE1ADA0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72743D3-676D-4C5F-88C8-E61177259203}"/>
              </a:ext>
            </a:extLst>
          </p:cNvPr>
          <p:cNvSpPr/>
          <p:nvPr/>
        </p:nvSpPr>
        <p:spPr>
          <a:xfrm>
            <a:off x="5896776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573CFB0-407C-4A7C-A293-64BDCC07A689}"/>
              </a:ext>
            </a:extLst>
          </p:cNvPr>
          <p:cNvCxnSpPr>
            <a:stCxn id="38" idx="2"/>
            <a:endCxn id="43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570A15B-5895-45C2-9959-7B04B20A69D5}"/>
              </a:ext>
            </a:extLst>
          </p:cNvPr>
          <p:cNvCxnSpPr>
            <a:stCxn id="39" idx="2"/>
            <a:endCxn id="43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8909102-3A31-41DE-A5C5-EED2786CC088}"/>
              </a:ext>
            </a:extLst>
          </p:cNvPr>
          <p:cNvCxnSpPr/>
          <p:nvPr/>
        </p:nvCxnSpPr>
        <p:spPr>
          <a:xfrm flipH="1">
            <a:off x="4983810" y="3393543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BFA5A4F-2CC9-4A49-9CB1-8A43AAEAC33B}"/>
              </a:ext>
            </a:extLst>
          </p:cNvPr>
          <p:cNvCxnSpPr/>
          <p:nvPr/>
        </p:nvCxnSpPr>
        <p:spPr>
          <a:xfrm flipH="1" flipV="1">
            <a:off x="4983810" y="3522817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3871532-6FA4-4CE3-B5FF-2674411C0421}"/>
              </a:ext>
            </a:extLst>
          </p:cNvPr>
          <p:cNvCxnSpPr/>
          <p:nvPr/>
        </p:nvCxnSpPr>
        <p:spPr>
          <a:xfrm flipH="1">
            <a:off x="4979518" y="228210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D77458A-3AC4-4226-832A-D247985257EB}"/>
              </a:ext>
            </a:extLst>
          </p:cNvPr>
          <p:cNvCxnSpPr/>
          <p:nvPr/>
        </p:nvCxnSpPr>
        <p:spPr>
          <a:xfrm flipH="1" flipV="1">
            <a:off x="4979518" y="241137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0AB25A7-8BF4-46B8-9DBF-1AD258D39D7B}"/>
              </a:ext>
            </a:extLst>
          </p:cNvPr>
          <p:cNvCxnSpPr>
            <a:stCxn id="31" idx="5"/>
            <a:endCxn id="36" idx="1"/>
          </p:cNvCxnSpPr>
          <p:nvPr/>
        </p:nvCxnSpPr>
        <p:spPr>
          <a:xfrm>
            <a:off x="3773645" y="3040776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E9759EC-5435-4A1E-AFD9-3BD8922EA713}"/>
              </a:ext>
            </a:extLst>
          </p:cNvPr>
          <p:cNvCxnSpPr>
            <a:stCxn id="32" idx="6"/>
            <a:endCxn id="42" idx="2"/>
          </p:cNvCxnSpPr>
          <p:nvPr/>
        </p:nvCxnSpPr>
        <p:spPr>
          <a:xfrm flipV="1">
            <a:off x="4407746" y="241137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E34CC8-5B5F-491A-99C2-94CA66FFCBBD}"/>
              </a:ext>
            </a:extLst>
          </p:cNvPr>
          <p:cNvCxnSpPr>
            <a:stCxn id="46" idx="2"/>
            <a:endCxn id="33" idx="6"/>
          </p:cNvCxnSpPr>
          <p:nvPr/>
        </p:nvCxnSpPr>
        <p:spPr>
          <a:xfrm flipH="1" flipV="1">
            <a:off x="5608745" y="2260306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CF5B3AD-AAB1-4861-B801-471D75A99FC2}"/>
              </a:ext>
            </a:extLst>
          </p:cNvPr>
          <p:cNvCxnSpPr>
            <a:stCxn id="46" idx="2"/>
            <a:endCxn id="37" idx="6"/>
          </p:cNvCxnSpPr>
          <p:nvPr/>
        </p:nvCxnSpPr>
        <p:spPr>
          <a:xfrm flipH="1">
            <a:off x="5608745" y="2411381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A27825C-FFB9-4E95-8155-9E13A5F43A6D}"/>
              </a:ext>
            </a:extLst>
          </p:cNvPr>
          <p:cNvCxnSpPr>
            <a:stCxn id="47" idx="2"/>
            <a:endCxn id="38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35CC8AB-24D4-466F-964E-B2706CE2A672}"/>
              </a:ext>
            </a:extLst>
          </p:cNvPr>
          <p:cNvCxnSpPr>
            <a:stCxn id="47" idx="2"/>
            <a:endCxn id="39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7227D45-739E-41B0-A91F-57FABD0F2096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 flipV="1">
            <a:off x="5608745" y="3403237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6844AE1-F99F-481C-A3E7-993298DF7606}"/>
              </a:ext>
            </a:extLst>
          </p:cNvPr>
          <p:cNvCxnSpPr>
            <a:stCxn id="48" idx="2"/>
            <a:endCxn id="41" idx="6"/>
          </p:cNvCxnSpPr>
          <p:nvPr/>
        </p:nvCxnSpPr>
        <p:spPr>
          <a:xfrm flipH="1">
            <a:off x="5608745" y="3501060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F17F463-8579-4CFF-9B80-E98E27247A4F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3773645" y="2495937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46CEEE8D-3422-4DC4-BED7-789768F0CCE4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4407745" y="350105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DE61A0F-5EE7-4849-950E-DD8074B51B47}"/>
              </a:ext>
            </a:extLst>
          </p:cNvPr>
          <p:cNvCxnSpPr>
            <a:stCxn id="34" idx="2"/>
            <a:endCxn id="47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E058F35-8A9A-4806-8EA5-17F8282C283F}"/>
              </a:ext>
            </a:extLst>
          </p:cNvPr>
          <p:cNvCxnSpPr>
            <a:stCxn id="34" idx="1"/>
            <a:endCxn id="46" idx="5"/>
          </p:cNvCxnSpPr>
          <p:nvPr/>
        </p:nvCxnSpPr>
        <p:spPr>
          <a:xfrm flipH="1" flipV="1">
            <a:off x="6100914" y="2495937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38DB5D8-C14A-49F8-BEA4-744D0945FCD7}"/>
              </a:ext>
            </a:extLst>
          </p:cNvPr>
          <p:cNvCxnSpPr>
            <a:stCxn id="34" idx="3"/>
            <a:endCxn id="48" idx="7"/>
          </p:cNvCxnSpPr>
          <p:nvPr/>
        </p:nvCxnSpPr>
        <p:spPr>
          <a:xfrm flipH="1">
            <a:off x="6100913" y="3040776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87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F5A25918-CE89-4FBC-8D11-DC2A6E22F83B}"/>
              </a:ext>
            </a:extLst>
          </p:cNvPr>
          <p:cNvGrpSpPr/>
          <p:nvPr/>
        </p:nvGrpSpPr>
        <p:grpSpPr>
          <a:xfrm rot="19800000">
            <a:off x="4296402" y="1669763"/>
            <a:ext cx="900000" cy="900000"/>
            <a:chOff x="3131840" y="390111"/>
            <a:chExt cx="900000" cy="90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6F818FF-8E06-4240-A2CF-9F7FF57D7E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rgbClr val="00B0F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08446213-E0FD-4727-8F4C-3A7A8A30A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rgbClr val="00B0F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5BD4041-3CEB-40BF-ABF7-A8C1E124C1AC}"/>
              </a:ext>
            </a:extLst>
          </p:cNvPr>
          <p:cNvGrpSpPr/>
          <p:nvPr/>
        </p:nvGrpSpPr>
        <p:grpSpPr>
          <a:xfrm>
            <a:off x="4570721" y="1834475"/>
            <a:ext cx="900000" cy="900000"/>
            <a:chOff x="3131840" y="390111"/>
            <a:chExt cx="900000" cy="90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BB07CC3-9037-438A-B18A-DA6BDABB49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921EAC80-EDC6-4F8C-8075-E5DE50C1A0D5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4E0CFFE7-F44F-4800-B7B4-D6B3DCFFBE3C}"/>
              </a:ext>
            </a:extLst>
          </p:cNvPr>
          <p:cNvGrpSpPr/>
          <p:nvPr/>
        </p:nvGrpSpPr>
        <p:grpSpPr>
          <a:xfrm rot="20700000">
            <a:off x="4433193" y="1733339"/>
            <a:ext cx="900000" cy="900000"/>
            <a:chOff x="3131840" y="390111"/>
            <a:chExt cx="900000" cy="90000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929F924-ECE7-42CD-96A1-78AE4C5D97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81840" y="840111"/>
              <a:ext cx="90000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9A2F861A-4EA6-471D-90C0-F232BFCD977A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1275110"/>
              <a:ext cx="90000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Ellipse 41">
            <a:extLst>
              <a:ext uri="{FF2B5EF4-FFF2-40B4-BE49-F238E27FC236}">
                <a16:creationId xmlns:a16="http://schemas.microsoft.com/office/drawing/2014/main" id="{9F90F790-7C62-4068-BCC0-589933C7B6F4}"/>
              </a:ext>
            </a:extLst>
          </p:cNvPr>
          <p:cNvSpPr/>
          <p:nvPr/>
        </p:nvSpPr>
        <p:spPr>
          <a:xfrm>
            <a:off x="4498721" y="265523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260010C-6879-49C4-B346-4CD9FCC340AA}"/>
              </a:ext>
            </a:extLst>
          </p:cNvPr>
          <p:cNvSpPr/>
          <p:nvPr/>
        </p:nvSpPr>
        <p:spPr>
          <a:xfrm>
            <a:off x="4552721" y="2709230"/>
            <a:ext cx="36000" cy="3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A5F93-D642-463B-9BAE-27632EE752AF}"/>
                  </a:ext>
                </a:extLst>
              </p:cNvPr>
              <p:cNvSpPr txBox="1"/>
              <p:nvPr/>
            </p:nvSpPr>
            <p:spPr>
              <a:xfrm>
                <a:off x="4138564" y="2832838"/>
                <a:ext cx="84509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A5F93-D642-463B-9BAE-27632EE7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64" y="2832838"/>
                <a:ext cx="845096" cy="184666"/>
              </a:xfrm>
              <a:prstGeom prst="rect">
                <a:avLst/>
              </a:prstGeom>
              <a:blipFill>
                <a:blip r:embed="rId2"/>
                <a:stretch>
                  <a:fillRect t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>
            <a:extLst>
              <a:ext uri="{FF2B5EF4-FFF2-40B4-BE49-F238E27FC236}">
                <a16:creationId xmlns:a16="http://schemas.microsoft.com/office/drawing/2014/main" id="{50DE41F7-8524-427B-B07F-6ECD840790C6}"/>
              </a:ext>
            </a:extLst>
          </p:cNvPr>
          <p:cNvSpPr/>
          <p:nvPr/>
        </p:nvSpPr>
        <p:spPr>
          <a:xfrm>
            <a:off x="3872240" y="2010196"/>
            <a:ext cx="1418556" cy="1418556"/>
          </a:xfrm>
          <a:prstGeom prst="arc">
            <a:avLst>
              <a:gd name="adj1" fmla="val 20731572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62804A2-48DB-4704-BEBF-2725F88BE4D6}"/>
                  </a:ext>
                </a:extLst>
              </p:cNvPr>
              <p:cNvSpPr txBox="1"/>
              <p:nvPr/>
            </p:nvSpPr>
            <p:spPr>
              <a:xfrm>
                <a:off x="5438377" y="2634897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62804A2-48DB-4704-BEBF-2725F88B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77" y="2634897"/>
                <a:ext cx="360040" cy="18466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FD066C8-15E8-4FF4-A3F5-E29160543999}"/>
                  </a:ext>
                </a:extLst>
              </p:cNvPr>
              <p:cNvSpPr txBox="1"/>
              <p:nvPr/>
            </p:nvSpPr>
            <p:spPr>
              <a:xfrm>
                <a:off x="5395485" y="2328119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FD066C8-15E8-4FF4-A3F5-E2916054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485" y="2328119"/>
                <a:ext cx="360040" cy="184666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034895D-3888-4D4E-8BFB-F69C1D23AE2C}"/>
                  </a:ext>
                </a:extLst>
              </p:cNvPr>
              <p:cNvSpPr txBox="1"/>
              <p:nvPr/>
            </p:nvSpPr>
            <p:spPr>
              <a:xfrm>
                <a:off x="4551151" y="1736112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034895D-3888-4D4E-8BFB-F69C1D23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51" y="1736112"/>
                <a:ext cx="360040" cy="184666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0C6F92F-9042-49AF-9CF0-254FF271AD59}"/>
                  </a:ext>
                </a:extLst>
              </p:cNvPr>
              <p:cNvSpPr txBox="1"/>
              <p:nvPr/>
            </p:nvSpPr>
            <p:spPr>
              <a:xfrm>
                <a:off x="4068524" y="1737151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0C6F92F-9042-49AF-9CF0-254FF271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24" y="1737151"/>
                <a:ext cx="360040" cy="184666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0433BA7-930B-4BBB-B99B-2B9CE72DFEF8}"/>
                  </a:ext>
                </a:extLst>
              </p:cNvPr>
              <p:cNvSpPr txBox="1"/>
              <p:nvPr/>
            </p:nvSpPr>
            <p:spPr>
              <a:xfrm>
                <a:off x="5244522" y="2511361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0433BA7-930B-4BBB-B99B-2B9CE72D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22" y="2511361"/>
                <a:ext cx="366949" cy="161583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E470581-5BE8-45E9-BCBA-6E39C6FACC44}"/>
                  </a:ext>
                </a:extLst>
              </p:cNvPr>
              <p:cNvSpPr txBox="1"/>
              <p:nvPr/>
            </p:nvSpPr>
            <p:spPr>
              <a:xfrm>
                <a:off x="3849537" y="2010196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E470581-5BE8-45E9-BCBA-6E39C6FA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7" y="2010196"/>
                <a:ext cx="360040" cy="184666"/>
              </a:xfrm>
              <a:prstGeom prst="rect">
                <a:avLst/>
              </a:prstGeom>
              <a:blipFill>
                <a:blip r:embed="rId8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1BE8F48-FD5C-46A0-A335-EEA6807CC867}"/>
                  </a:ext>
                </a:extLst>
              </p:cNvPr>
              <p:cNvSpPr txBox="1"/>
              <p:nvPr/>
            </p:nvSpPr>
            <p:spPr>
              <a:xfrm>
                <a:off x="5180601" y="2073748"/>
                <a:ext cx="36004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A1BE8F48-FD5C-46A0-A335-EEA6807C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601" y="2073748"/>
                <a:ext cx="360040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>
            <a:extLst>
              <a:ext uri="{FF2B5EF4-FFF2-40B4-BE49-F238E27FC236}">
                <a16:creationId xmlns:a16="http://schemas.microsoft.com/office/drawing/2014/main" id="{F321B670-2917-46EB-B3D8-33667F8943EA}"/>
              </a:ext>
            </a:extLst>
          </p:cNvPr>
          <p:cNvSpPr/>
          <p:nvPr/>
        </p:nvSpPr>
        <p:spPr>
          <a:xfrm>
            <a:off x="3872240" y="1999952"/>
            <a:ext cx="1418556" cy="1418556"/>
          </a:xfrm>
          <a:prstGeom prst="arc">
            <a:avLst>
              <a:gd name="adj1" fmla="val 19941839"/>
              <a:gd name="adj2" fmla="val 20650052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79C91BC-9B6D-4D4C-B37D-8697FD822F5E}"/>
                  </a:ext>
                </a:extLst>
              </p:cNvPr>
              <p:cNvSpPr txBox="1"/>
              <p:nvPr/>
            </p:nvSpPr>
            <p:spPr>
              <a:xfrm>
                <a:off x="5208556" y="2301158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79C91BC-9B6D-4D4C-B37D-8697FD82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56" y="2301158"/>
                <a:ext cx="366949" cy="161583"/>
              </a:xfrm>
              <a:prstGeom prst="rect">
                <a:avLst/>
              </a:prstGeom>
              <a:blipFill>
                <a:blip r:embed="rId10"/>
                <a:stretch>
                  <a:fillRect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DCDBD665-9F1F-49BE-B1AA-FB9BD50A8516}"/>
              </a:ext>
            </a:extLst>
          </p:cNvPr>
          <p:cNvSpPr/>
          <p:nvPr/>
        </p:nvSpPr>
        <p:spPr>
          <a:xfrm>
            <a:off x="4043749" y="2176465"/>
            <a:ext cx="1074034" cy="1074034"/>
          </a:xfrm>
          <a:prstGeom prst="arc">
            <a:avLst>
              <a:gd name="adj1" fmla="val 19861650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C3DCCFFD-A4C0-4D70-9641-94BAFA86B27E}"/>
                  </a:ext>
                </a:extLst>
              </p:cNvPr>
              <p:cNvSpPr txBox="1"/>
              <p:nvPr/>
            </p:nvSpPr>
            <p:spPr>
              <a:xfrm>
                <a:off x="4761308" y="2250337"/>
                <a:ext cx="366949" cy="161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C3DCCFFD-A4C0-4D70-9641-94BAFA86B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08" y="2250337"/>
                <a:ext cx="366949" cy="161583"/>
              </a:xfrm>
              <a:prstGeom prst="rect">
                <a:avLst/>
              </a:prstGeom>
              <a:blipFill>
                <a:blip r:embed="rId11"/>
                <a:stretch>
                  <a:fillRect b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919802"/>
            <a:ext cx="1005752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</a:t>
            </a:r>
          </a:p>
          <a:p>
            <a:pPr algn="ctr"/>
            <a:r>
              <a:rPr lang="fr-FR" sz="900" dirty="0"/>
              <a:t>P</a:t>
            </a:r>
            <a:r>
              <a:rPr lang="fr-FR" sz="900" baseline="-25000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567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Amplifica-teur</a:t>
            </a:r>
            <a:endParaRPr lang="fr-FR" sz="9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072181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Moteur CC</a:t>
            </a:r>
            <a:endParaRPr lang="fr-FR" sz="9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14795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Réducteur</a:t>
            </a:r>
            <a:endParaRPr lang="fr-FR" sz="9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157409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Système vis-écrou</a:t>
            </a:r>
            <a:endParaRPr lang="fr-FR" sz="9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200023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Vanne</a:t>
            </a:r>
            <a:endParaRPr lang="fr-FR" sz="9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7939111" y="423845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Relation de Bernoulli</a:t>
            </a:r>
            <a:endParaRPr lang="fr-FR" sz="9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7929586" y="919802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Cuve</a:t>
            </a:r>
            <a:endParaRPr lang="fr-FR" sz="9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286380" y="1857364"/>
            <a:ext cx="720000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Flotteur</a:t>
            </a:r>
            <a:endParaRPr lang="fr-FR" sz="9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1857364"/>
            <a:ext cx="1251708" cy="3600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Potentiomètre P</a:t>
            </a:r>
            <a:r>
              <a:rPr lang="fr-FR" sz="900" baseline="-25000" dirty="0"/>
              <a:t>K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1328334" y="914737"/>
            <a:ext cx="378619" cy="471731"/>
            <a:chOff x="3621877" y="2847972"/>
            <a:chExt cx="378619" cy="471731"/>
          </a:xfrm>
        </p:grpSpPr>
        <p:sp>
          <p:nvSpPr>
            <p:cNvPr id="17" name="ZoneTexte 16"/>
            <p:cNvSpPr txBox="1"/>
            <p:nvPr/>
          </p:nvSpPr>
          <p:spPr>
            <a:xfrm>
              <a:off x="3752848" y="2950371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15" name="Organigramme : Jonction de sommaire 14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621877" y="2847972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42637" y="803338"/>
            <a:ext cx="364333" cy="488153"/>
            <a:chOff x="3636163" y="2726533"/>
            <a:chExt cx="364333" cy="488153"/>
          </a:xfrm>
        </p:grpSpPr>
        <p:sp>
          <p:nvSpPr>
            <p:cNvPr id="22" name="ZoneTexte 21"/>
            <p:cNvSpPr txBox="1"/>
            <p:nvPr/>
          </p:nvSpPr>
          <p:spPr>
            <a:xfrm>
              <a:off x="3752848" y="2726533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20" name="Organigramme : Jonction de sommaire 19"/>
            <p:cNvSpPr/>
            <p:nvPr/>
          </p:nvSpPr>
          <p:spPr>
            <a:xfrm>
              <a:off x="3643306" y="2857496"/>
              <a:ext cx="357190" cy="357190"/>
            </a:xfrm>
            <a:prstGeom prst="flowChartSummingJunction">
              <a:avLst/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636163" y="2838448"/>
              <a:ext cx="7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cxnSp>
        <p:nvCxnSpPr>
          <p:cNvPr id="29" name="Connecteur droit avec flèche 28"/>
          <p:cNvCxnSpPr>
            <a:endCxn id="4" idx="1"/>
          </p:cNvCxnSpPr>
          <p:nvPr/>
        </p:nvCxnSpPr>
        <p:spPr>
          <a:xfrm>
            <a:off x="-428660" y="1095361"/>
            <a:ext cx="571504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16" idx="1"/>
          </p:cNvCxnSpPr>
          <p:nvPr/>
        </p:nvCxnSpPr>
        <p:spPr>
          <a:xfrm flipV="1">
            <a:off x="1148596" y="1099403"/>
            <a:ext cx="179738" cy="399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6"/>
            <a:endCxn id="6" idx="1"/>
          </p:cNvCxnSpPr>
          <p:nvPr/>
        </p:nvCxnSpPr>
        <p:spPr>
          <a:xfrm flipV="1">
            <a:off x="1706953" y="1099802"/>
            <a:ext cx="322614" cy="305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" idx="3"/>
            <a:endCxn id="7" idx="1"/>
          </p:cNvCxnSpPr>
          <p:nvPr/>
        </p:nvCxnSpPr>
        <p:spPr>
          <a:xfrm>
            <a:off x="2749567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7" idx="3"/>
            <a:endCxn id="8" idx="1"/>
          </p:cNvCxnSpPr>
          <p:nvPr/>
        </p:nvCxnSpPr>
        <p:spPr>
          <a:xfrm>
            <a:off x="3792181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8" idx="3"/>
            <a:endCxn id="9" idx="1"/>
          </p:cNvCxnSpPr>
          <p:nvPr/>
        </p:nvCxnSpPr>
        <p:spPr>
          <a:xfrm>
            <a:off x="4834795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9" idx="3"/>
            <a:endCxn id="10" idx="1"/>
          </p:cNvCxnSpPr>
          <p:nvPr/>
        </p:nvCxnSpPr>
        <p:spPr>
          <a:xfrm>
            <a:off x="5877409" y="1099802"/>
            <a:ext cx="32261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0" idx="3"/>
            <a:endCxn id="21" idx="1"/>
          </p:cNvCxnSpPr>
          <p:nvPr/>
        </p:nvCxnSpPr>
        <p:spPr>
          <a:xfrm>
            <a:off x="6920023" y="1099802"/>
            <a:ext cx="322614" cy="117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20" idx="6"/>
            <a:endCxn id="12" idx="1"/>
          </p:cNvCxnSpPr>
          <p:nvPr/>
        </p:nvCxnSpPr>
        <p:spPr>
          <a:xfrm flipV="1">
            <a:off x="7606970" y="1099802"/>
            <a:ext cx="322616" cy="130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rot="10800000">
            <a:off x="7429521" y="577654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endCxn id="20" idx="0"/>
          </p:cNvCxnSpPr>
          <p:nvPr/>
        </p:nvCxnSpPr>
        <p:spPr>
          <a:xfrm rot="5400000">
            <a:off x="7247538" y="752318"/>
            <a:ext cx="362821" cy="114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8649586" y="1100121"/>
            <a:ext cx="63732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rot="16200000">
            <a:off x="8609835" y="838975"/>
            <a:ext cx="50959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0800000" flipV="1">
            <a:off x="8659112" y="591143"/>
            <a:ext cx="199169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5" idx="4"/>
          </p:cNvCxnSpPr>
          <p:nvPr/>
        </p:nvCxnSpPr>
        <p:spPr>
          <a:xfrm rot="5400000" flipH="1" flipV="1">
            <a:off x="1133245" y="1676565"/>
            <a:ext cx="790227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13" idx="1"/>
            <a:endCxn id="14" idx="3"/>
          </p:cNvCxnSpPr>
          <p:nvPr/>
        </p:nvCxnSpPr>
        <p:spPr>
          <a:xfrm rot="10800000">
            <a:off x="4537824" y="2037364"/>
            <a:ext cx="748556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rot="10800000">
            <a:off x="1522116" y="2071678"/>
            <a:ext cx="1764000" cy="15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endCxn id="13" idx="3"/>
          </p:cNvCxnSpPr>
          <p:nvPr/>
        </p:nvCxnSpPr>
        <p:spPr>
          <a:xfrm rot="10800000" flipV="1">
            <a:off x="6006380" y="2037364"/>
            <a:ext cx="2994776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rot="5400000" flipH="1" flipV="1">
            <a:off x="8533157" y="1558595"/>
            <a:ext cx="936000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-523911" y="814369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e</a:t>
            </a:r>
            <a:r>
              <a:rPr lang="fr-FR" sz="1400" i="1" dirty="0"/>
              <a:t>(t)</a:t>
            </a:r>
          </a:p>
          <a:p>
            <a:pPr algn="ctr"/>
            <a:r>
              <a:rPr lang="fr-FR" sz="1400" i="1" dirty="0"/>
              <a:t>(rad)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3595680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572000" y="1571612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s</a:t>
            </a:r>
            <a:r>
              <a:rPr lang="fr-FR" sz="1400" i="1" dirty="0"/>
              <a:t>(t)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4643438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θ</a:t>
            </a:r>
            <a:r>
              <a:rPr lang="fr-FR" sz="1400" i="1" baseline="-25000" dirty="0"/>
              <a:t>v</a:t>
            </a:r>
            <a:r>
              <a:rPr lang="fr-FR" sz="1400" i="1" dirty="0"/>
              <a:t>(t)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15140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2538398" y="638155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m</a:t>
            </a:r>
            <a:r>
              <a:rPr lang="fr-FR" sz="1400" i="1" dirty="0"/>
              <a:t>(t)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490641" y="704831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u</a:t>
            </a:r>
            <a:r>
              <a:rPr lang="fr-FR" sz="1400" i="1" baseline="-25000" dirty="0" err="1"/>
              <a:t>e</a:t>
            </a:r>
            <a:r>
              <a:rPr lang="fr-FR" sz="1400" i="1" dirty="0"/>
              <a:t>(t)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366814" y="1714488"/>
            <a:ext cx="99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u</a:t>
            </a:r>
            <a:r>
              <a:rPr lang="fr-FR" sz="1400" i="1" baseline="-25000" dirty="0"/>
              <a:t>s</a:t>
            </a:r>
            <a:r>
              <a:rPr lang="fr-FR" sz="1400" i="1" dirty="0"/>
              <a:t>(t) (V)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572132" y="64291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x</a:t>
            </a:r>
            <a:r>
              <a:rPr lang="fr-FR" sz="1400" i="1" baseline="-25000" dirty="0"/>
              <a:t> </a:t>
            </a:r>
            <a:r>
              <a:rPr lang="fr-FR" sz="1400" i="1" dirty="0"/>
              <a:t>(t)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8786810" y="785794"/>
            <a:ext cx="7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h(t) (m)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7286644" y="214290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q</a:t>
            </a:r>
            <a:r>
              <a:rPr lang="fr-FR" sz="1400" i="1" baseline="-25000" dirty="0" err="1"/>
              <a:t>s</a:t>
            </a:r>
            <a:r>
              <a:rPr lang="fr-FR" sz="1400" i="1" dirty="0"/>
              <a:t>(t)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avier Pessoles\Dropbox\PartageXavier\PTSI\CI_02_EtudeSLCI\1_Introduction\Cours\png\rapid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" y="1772816"/>
            <a:ext cx="8796995" cy="33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2" y="2041103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+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20" y="2039640"/>
                <a:ext cx="94686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1" y="2708920"/>
                <a:ext cx="94686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−</m:t>
                      </m:r>
                      <m:r>
                        <a:rPr lang="fr-FR" sz="1400" b="0" i="1" smtClean="0">
                          <a:latin typeface="Cambria Math"/>
                        </a:rPr>
                        <m:t>𝑛</m:t>
                      </m:r>
                      <m:r>
                        <a:rPr lang="fr-FR" sz="1400" b="0" i="1" smtClean="0">
                          <a:latin typeface="Cambria Math"/>
                        </a:rPr>
                        <m:t>%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2" y="2703017"/>
                <a:ext cx="94686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56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548680"/>
            <a:ext cx="1440160" cy="13681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411760" y="764704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411760" y="1772816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31640" y="5800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/>
              <a:t>E</a:t>
            </a:r>
            <a:r>
              <a:rPr lang="fr-FR" i="1" baseline="-25000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31640" y="158815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Entrée </a:t>
            </a:r>
            <a:r>
              <a:rPr lang="fr-FR" i="1" dirty="0" err="1"/>
              <a:t>E</a:t>
            </a:r>
            <a:r>
              <a:rPr lang="fr-FR" i="1" baseline="-25000" dirty="0" err="1"/>
              <a:t>i</a:t>
            </a:r>
            <a:endParaRPr lang="fr-FR" i="1" baseline="-25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932040" y="725385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932040" y="1733497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97083" y="54071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</a:t>
            </a:r>
            <a:r>
              <a:rPr lang="fr-FR" i="1" baseline="-25000" dirty="0"/>
              <a:t>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97083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 err="1"/>
              <a:t>S</a:t>
            </a:r>
            <a:r>
              <a:rPr lang="fr-FR" i="1" baseline="-25000" dirty="0" err="1"/>
              <a:t>k</a:t>
            </a:r>
            <a:endParaRPr lang="fr-FR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951820" y="805354"/>
            <a:ext cx="0" cy="96746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72100" y="766035"/>
            <a:ext cx="0" cy="967462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91880" y="3140968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combinatoire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411760" y="3426848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31640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d’entrée</a:t>
            </a:r>
            <a:endParaRPr lang="fr-FR" i="1" baseline="-250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4946206" y="3426848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11249" y="310368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de sortie</a:t>
            </a:r>
            <a:endParaRPr lang="fr-FR" i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3491880" y="4365104"/>
            <a:ext cx="14401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 mémoire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95182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4946206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4932040" y="3750013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951820" y="4797152"/>
            <a:ext cx="54006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295182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5472100" y="3735034"/>
            <a:ext cx="0" cy="106211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99792" y="2852936"/>
            <a:ext cx="3024336" cy="28083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/>
          <p:nvPr/>
        </p:nvCxnSpPr>
        <p:spPr>
          <a:xfrm>
            <a:off x="4438257" y="2401849"/>
            <a:ext cx="10801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98097" y="1995147"/>
            <a:ext cx="1440160" cy="813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17977" y="240184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07338" y="2204157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453254" y="2217183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18177" y="1455087"/>
            <a:ext cx="0" cy="5400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1" y="108575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93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/>
          <p:cNvCxnSpPr>
            <a:cxnSpLocks/>
            <a:endCxn id="7" idx="1"/>
          </p:cNvCxnSpPr>
          <p:nvPr/>
        </p:nvCxnSpPr>
        <p:spPr>
          <a:xfrm>
            <a:off x="4788024" y="2164214"/>
            <a:ext cx="6892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48330" y="1995148"/>
            <a:ext cx="2139694" cy="578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asservi</a:t>
            </a:r>
          </a:p>
        </p:txBody>
      </p:sp>
      <p:cxnSp>
        <p:nvCxnSpPr>
          <p:cNvPr id="5" name="Connecteur droit avec flèche 4"/>
          <p:cNvCxnSpPr>
            <a:cxnSpLocks/>
            <a:stCxn id="8" idx="3"/>
          </p:cNvCxnSpPr>
          <p:nvPr/>
        </p:nvCxnSpPr>
        <p:spPr>
          <a:xfrm>
            <a:off x="1959069" y="2164214"/>
            <a:ext cx="68926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477285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</a:t>
            </a:r>
            <a:r>
              <a:rPr lang="fr-FR" i="1" dirty="0"/>
              <a:t>s(t)</a:t>
            </a:r>
            <a:endParaRPr lang="fr-FR" i="1" baseline="-25000" dirty="0"/>
          </a:p>
        </p:txBody>
      </p:sp>
      <p:sp>
        <p:nvSpPr>
          <p:cNvPr id="8" name="ZoneTexte 7"/>
          <p:cNvSpPr txBox="1"/>
          <p:nvPr/>
        </p:nvSpPr>
        <p:spPr>
          <a:xfrm>
            <a:off x="508636" y="1979548"/>
            <a:ext cx="14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Entrée </a:t>
            </a:r>
            <a:r>
              <a:rPr lang="fr-FR" i="1" dirty="0"/>
              <a:t>e(t)</a:t>
            </a:r>
            <a:endParaRPr lang="fr-FR" i="1" baseline="-25000" dirty="0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3718177" y="1700808"/>
            <a:ext cx="0" cy="2943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4080" y="1331475"/>
            <a:ext cx="17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Perturbations</a:t>
            </a:r>
            <a:endParaRPr lang="fr-FR" i="1" baseline="-25000" dirty="0"/>
          </a:p>
        </p:txBody>
      </p:sp>
      <p:cxnSp>
        <p:nvCxnSpPr>
          <p:cNvPr id="12" name="Connecteur droit avec flèche 11"/>
          <p:cNvCxnSpPr>
            <a:cxnSpLocks/>
          </p:cNvCxnSpPr>
          <p:nvPr/>
        </p:nvCxnSpPr>
        <p:spPr>
          <a:xfrm>
            <a:off x="478802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>
            <a:off x="2283153" y="2492896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48329" y="2701474"/>
            <a:ext cx="2139694" cy="369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Capteur</a:t>
            </a:r>
          </a:p>
        </p:txBody>
      </p:sp>
      <p:cxnSp>
        <p:nvCxnSpPr>
          <p:cNvPr id="20" name="Connecteur droit avec flèche 19"/>
          <p:cNvCxnSpPr>
            <a:cxnSpLocks/>
          </p:cNvCxnSpPr>
          <p:nvPr/>
        </p:nvCxnSpPr>
        <p:spPr>
          <a:xfrm flipH="1">
            <a:off x="4788023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cxnSpLocks/>
          </p:cNvCxnSpPr>
          <p:nvPr/>
        </p:nvCxnSpPr>
        <p:spPr>
          <a:xfrm>
            <a:off x="5153200" y="2492896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cxnSpLocks/>
          </p:cNvCxnSpPr>
          <p:nvPr/>
        </p:nvCxnSpPr>
        <p:spPr>
          <a:xfrm>
            <a:off x="2273271" y="2489561"/>
            <a:ext cx="0" cy="43204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2283152" y="2924944"/>
            <a:ext cx="36517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50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Affichage à l'écran (4:3)</PresentationFormat>
  <Paragraphs>212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Xavier Pessoles</cp:lastModifiedBy>
  <cp:revision>25</cp:revision>
  <dcterms:modified xsi:type="dcterms:W3CDTF">2019-04-13T06:09:58Z</dcterms:modified>
</cp:coreProperties>
</file>