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4524" y="-4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http://www.maxonmotor.com/medias/sys_master/root/8800168050718/Produktbild-ESCON-50-5-409510-DETAIL.jpg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04664"/>
            <a:ext cx="8676456" cy="25309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" y="3140968"/>
            <a:ext cx="9021470" cy="192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772" y="1268760"/>
            <a:ext cx="2610036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119" y="3861048"/>
            <a:ext cx="2270633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17946" y="3861048"/>
            <a:ext cx="2270633" cy="720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36683" y="1310078"/>
            <a:ext cx="1063309" cy="12548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1052736"/>
            <a:ext cx="3528392" cy="136815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43528" y="3140968"/>
            <a:ext cx="3140840" cy="15841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30401" y="3568351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903" y="949859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9965" y="791126"/>
            <a:ext cx="15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acausal moteur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50795" y="3583731"/>
            <a:ext cx="182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moteur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1280" y="2838795"/>
            <a:ext cx="256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partie mécanique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74309" y="735758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acausal partie mécanique</a:t>
            </a:r>
          </a:p>
        </p:txBody>
      </p:sp>
      <p:pic>
        <p:nvPicPr>
          <p:cNvPr id="2050" name="Picture 2" descr="http://www.maxonmotor.com/medias/sys_master/root/8800168050718/Produktbild-ESCON-50-5-409510-DETAIL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r="18713"/>
          <a:stretch>
            <a:fillRect/>
          </a:stretch>
        </p:blipFill>
        <p:spPr bwMode="auto">
          <a:xfrm>
            <a:off x="587457" y="4589520"/>
            <a:ext cx="997538" cy="7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807" y="4664983"/>
            <a:ext cx="633413" cy="6953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6" y="4610796"/>
            <a:ext cx="2708792" cy="1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8312"/>
            <a:ext cx="54864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1844824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729436" y="3356992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15603" y="3599143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15603" y="1921801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7524328" y="3004210"/>
            <a:ext cx="1099600" cy="784830"/>
            <a:chOff x="7524328" y="2522798"/>
            <a:chExt cx="1099600" cy="784830"/>
          </a:xfrm>
        </p:grpSpPr>
        <p:sp>
          <p:nvSpPr>
            <p:cNvPr id="8" name="ZoneTexte 7"/>
            <p:cNvSpPr txBox="1"/>
            <p:nvPr/>
          </p:nvSpPr>
          <p:spPr>
            <a:xfrm>
              <a:off x="7740353" y="2522798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Masse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24328" y="2567231"/>
              <a:ext cx="216025" cy="1416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40353" y="2784408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Ressort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28" y="2828841"/>
              <a:ext cx="216025" cy="1416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740353" y="3046018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Amortisseur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4328" y="3090451"/>
              <a:ext cx="216025" cy="141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44208" y="2522797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44208" y="4015184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092466" y="4015184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089018" y="2522797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216074" y="2440642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73915" y="4194638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40434" y="4592225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14132" y="2896350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828800" y="5157192"/>
            <a:ext cx="339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causal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24128" y="5152629"/>
            <a:ext cx="159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acausal</a:t>
            </a:r>
          </a:p>
        </p:txBody>
      </p:sp>
    </p:spTree>
    <p:extLst>
      <p:ext uri="{BB962C8B-B14F-4D97-AF65-F5344CB8AC3E}">
        <p14:creationId xmlns:p14="http://schemas.microsoft.com/office/powerpoint/2010/main" val="327508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00187"/>
            <a:ext cx="8401050" cy="38576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91875" y="2659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52333" y="2564904"/>
            <a:ext cx="1080120" cy="7007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5696" y="2465227"/>
            <a:ext cx="920293" cy="747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533353" y="2512261"/>
            <a:ext cx="1094844" cy="9167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23528" y="4263445"/>
            <a:ext cx="135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Source de tension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614852" y="3276271"/>
            <a:ext cx="135851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Génération du signal « PWM » ou « MLI »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275856" y="3472962"/>
            <a:ext cx="15121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Pont en H</a:t>
            </a:r>
          </a:p>
          <a:p>
            <a:pPr algn="ctr"/>
            <a:r>
              <a:rPr lang="fr-FR" sz="1100" b="1" dirty="0"/>
              <a:t>Interface de puissance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87474" y="3301200"/>
            <a:ext cx="17208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Moteur à courant continu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564904"/>
            <a:ext cx="1358512" cy="170612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>
            <a:cxnSpLocks/>
          </p:cNvCxnSpPr>
          <p:nvPr/>
        </p:nvCxnSpPr>
        <p:spPr>
          <a:xfrm>
            <a:off x="2872373" y="3956683"/>
            <a:ext cx="5804083" cy="84046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2692861" cy="1380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564904"/>
            <a:ext cx="2044789" cy="1380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5" y="2420888"/>
            <a:ext cx="5090609" cy="2304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872" y="2348880"/>
            <a:ext cx="5256584" cy="244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27584" y="2348880"/>
            <a:ext cx="2592288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827584" y="3945682"/>
            <a:ext cx="2592288" cy="87647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 flipV="1">
            <a:off x="2872373" y="2348880"/>
            <a:ext cx="5804083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7196989" y="4027110"/>
            <a:ext cx="1008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Modèle de liaison pivot</a:t>
            </a:r>
          </a:p>
        </p:txBody>
      </p:sp>
      <p:cxnSp>
        <p:nvCxnSpPr>
          <p:cNvPr id="20" name="Connecteur droit 19"/>
          <p:cNvCxnSpPr>
            <a:cxnSpLocks/>
            <a:stCxn id="19" idx="0"/>
            <a:endCxn id="23" idx="3"/>
          </p:cNvCxnSpPr>
          <p:nvPr/>
        </p:nvCxnSpPr>
        <p:spPr>
          <a:xfrm flipH="1" flipV="1">
            <a:off x="4211960" y="3239925"/>
            <a:ext cx="3489085" cy="787185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780001" y="3050850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96733" y="258301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40152" y="265233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83571" y="268806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cxnSpLocks/>
            <a:stCxn id="19" idx="0"/>
            <a:endCxn id="25" idx="2"/>
          </p:cNvCxnSpPr>
          <p:nvPr/>
        </p:nvCxnSpPr>
        <p:spPr>
          <a:xfrm flipH="1" flipV="1">
            <a:off x="5012713" y="2961168"/>
            <a:ext cx="2688332" cy="106594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6156132" y="3030488"/>
            <a:ext cx="1544913" cy="99662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7299551" y="3066218"/>
            <a:ext cx="401494" cy="96089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507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553" t="24565" r="1057" b="6195"/>
          <a:stretch/>
        </p:blipFill>
        <p:spPr>
          <a:xfrm>
            <a:off x="179512" y="2072848"/>
            <a:ext cx="6480720" cy="29403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836712"/>
            <a:ext cx="2880000" cy="20365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2924943"/>
            <a:ext cx="2880000" cy="203657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97606" y="8367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Courant (A)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84862" y="4031027"/>
            <a:ext cx="176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Fréquence de rotation (rad s</a:t>
            </a:r>
            <a:r>
              <a:rPr lang="fr-FR" b="1" baseline="30000" dirty="0"/>
              <a:t>-1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70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4026"/>
            <a:ext cx="6480000" cy="28925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48801"/>
            <a:ext cx="2880000" cy="20365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7" y="2632698"/>
            <a:ext cx="2880000" cy="203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3668" y="726906"/>
            <a:ext cx="9566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84168" y="3051526"/>
            <a:ext cx="9361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/>
          <p:cNvSpPr/>
          <p:nvPr/>
        </p:nvSpPr>
        <p:spPr>
          <a:xfrm>
            <a:off x="6372200" y="2148999"/>
            <a:ext cx="359320" cy="64385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40771" y="1123969"/>
            <a:ext cx="192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Saturation en courant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053436" y="2245468"/>
            <a:ext cx="188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sur la vitesse du moteur (accélération moins forte)</a:t>
            </a:r>
          </a:p>
        </p:txBody>
      </p:sp>
    </p:spTree>
    <p:extLst>
      <p:ext uri="{BB962C8B-B14F-4D97-AF65-F5344CB8AC3E}">
        <p14:creationId xmlns:p14="http://schemas.microsoft.com/office/powerpoint/2010/main" val="46381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4320000" cy="21057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429000"/>
            <a:ext cx="4320000" cy="2105727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>
          <a:xfrm>
            <a:off x="5652120" y="4005064"/>
            <a:ext cx="0" cy="2160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>
            <a:off x="6876256" y="4005064"/>
            <a:ext cx="0" cy="7920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4644008" y="4149080"/>
            <a:ext cx="0" cy="504056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4427985" y="4149080"/>
            <a:ext cx="12241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 flipH="1">
            <a:off x="4427985" y="4653136"/>
            <a:ext cx="244827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cxnSpLocks/>
          </p:cNvCxnSpPr>
          <p:nvPr/>
        </p:nvCxnSpPr>
        <p:spPr>
          <a:xfrm>
            <a:off x="5652120" y="4068489"/>
            <a:ext cx="1224136" cy="0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12755" y="4683169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Linéarisation entre -35° et -60°.</a:t>
            </a:r>
          </a:p>
        </p:txBody>
      </p:sp>
    </p:spTree>
    <p:extLst>
      <p:ext uri="{BB962C8B-B14F-4D97-AF65-F5344CB8AC3E}">
        <p14:creationId xmlns:p14="http://schemas.microsoft.com/office/powerpoint/2010/main" val="48563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65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8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82</Words>
  <Application>Microsoft Office PowerPoint</Application>
  <PresentationFormat>Affichage à l'écran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2017-06-06T14:10:39Z</dcterms:created>
  <dcterms:modified xsi:type="dcterms:W3CDTF">2017-06-16T21:38:25Z</dcterms:modified>
</cp:coreProperties>
</file>