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9B3DD92-045B-4322-9572-161E3425DD55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14/09/2017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C95FA96-70A1-42BA-A706-D4E444C34562}" type="datetime1">
              <a:rPr lang="fr-FR" smtClean="0"/>
              <a:t>14/09/2017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5825-1F50-4D50-92E1-0E72AE4A59BB}" type="datetime1">
              <a:rPr lang="fr-FR" smtClean="0"/>
              <a:t>14/09/2017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2328-7029-4103-BCD3-A6ECE8732700}" type="datetime1">
              <a:rPr lang="fr-FR" smtClean="0"/>
              <a:t>14/09/2017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5120" cy="990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D04-BBB5-4F25-AA5A-99484955246E}" type="datetime1">
              <a:rPr lang="fr-FR" smtClean="0"/>
              <a:t>14/09/2017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6588224" cy="365760"/>
          </a:xfrm>
        </p:spPr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pic>
        <p:nvPicPr>
          <p:cNvPr id="2050" name="Picture 2" descr="C:\Enseignement\GitHub\Informatique\P_05_AlgorithmiqueProgrammation\01_Recursivite\Cours\png\logo_lyce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55" y="21599"/>
            <a:ext cx="1124756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0A0CF33-6AFC-466C-9C5B-BD0172CFA69D}" type="datetime1">
              <a:rPr lang="fr-FR" smtClean="0"/>
              <a:t>14/09/2017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E2B5-0E53-4735-803D-CEB7DA3A073B}" type="datetime1">
              <a:rPr lang="fr-FR" smtClean="0"/>
              <a:t>14/09/2017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49D-DAEF-4F0D-B2E6-8B9959E56613}" type="datetime1">
              <a:rPr lang="fr-FR" smtClean="0"/>
              <a:t>14/09/2017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1393-B7EE-4EA6-AAF9-4739A24F6786}" type="datetime1">
              <a:rPr lang="fr-FR" smtClean="0"/>
              <a:t>14/09/2017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4A30-D83D-4274-B989-37A554940359}" type="datetime1">
              <a:rPr lang="fr-FR" smtClean="0"/>
              <a:t>14/09/2017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7F44-7B84-41A9-93D8-BCC02E2D8BA4}" type="datetime1">
              <a:rPr lang="fr-FR" smtClean="0"/>
              <a:t>14/09/2017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50C0-1685-4B27-B8DC-19C813B79761}" type="datetime1">
              <a:rPr lang="fr-FR" smtClean="0"/>
              <a:t>14/09/2017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A61870-FC82-422D-A1B6-5A3784CBD855}" type="datetime1">
              <a:rPr lang="fr-FR" smtClean="0"/>
              <a:t>14/09/2017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Cycle 01</a:t>
            </a:r>
            <a:br>
              <a:rPr lang="fr-FR" dirty="0" smtClean="0"/>
            </a:br>
            <a:r>
              <a:rPr lang="fr-FR" b="1" cap="small" dirty="0"/>
              <a:t>Modéliser le comportement linéaire et non linéaire des systèmes </a:t>
            </a:r>
            <a:r>
              <a:rPr lang="fr-FR" b="1" cap="small" dirty="0" smtClean="0"/>
              <a:t>multiphysiques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Maxpid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ous-titre 2"/>
              <p:cNvSpPr txBox="1">
                <a:spLocks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0" indent="0" algn="r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indent="0" algn="ctr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None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None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None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None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dirty="0"/>
                  <a:t>Lycée de La Martinière </a:t>
                </a:r>
                <a:r>
                  <a:rPr lang="fr-FR" dirty="0" err="1"/>
                  <a:t>Monplaisir</a:t>
                </a:r>
                <a:r>
                  <a:rPr lang="fr-FR" dirty="0"/>
                  <a:t> </a:t>
                </a:r>
                <a:r>
                  <a:rPr lang="fr-FR"/>
                  <a:t>– PSI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⋆</m:t>
                    </m:r>
                  </m:oMath>
                </a14:m>
                <a:endParaRPr lang="fr-FR" dirty="0"/>
              </a:p>
              <a:p>
                <a:pPr algn="ctr"/>
                <a:r>
                  <a:rPr lang="fr-FR" dirty="0"/>
                  <a:t>Xavier PESSOLES </a:t>
                </a:r>
              </a:p>
            </p:txBody>
          </p:sp>
        </mc:Choice>
        <mc:Fallback xmlns="">
          <p:sp>
            <p:nvSpPr>
              <p:cNvPr id="4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  <a:blipFill>
                <a:blip r:embed="rId3"/>
                <a:stretch>
                  <a:fillRect t="-11494" b="-126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067128" cy="990600"/>
          </a:xfrm>
        </p:spPr>
        <p:txBody>
          <a:bodyPr>
            <a:normAutofit/>
          </a:bodyPr>
          <a:lstStyle/>
          <a:p>
            <a:r>
              <a:rPr lang="fr-FR" b="1" dirty="0"/>
              <a:t>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33484"/>
            <a:ext cx="6336704" cy="486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5836" y="1197463"/>
            <a:ext cx="1683894" cy="1224136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0" name="Image 9" descr="DSC00686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0" b="4782"/>
          <a:stretch/>
        </p:blipFill>
        <p:spPr bwMode="auto">
          <a:xfrm>
            <a:off x="-235305" y="2635632"/>
            <a:ext cx="1638953" cy="9373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1509" y="4437112"/>
            <a:ext cx="1991360" cy="1432560"/>
          </a:xfrm>
          <a:prstGeom prst="rect">
            <a:avLst/>
          </a:prstGeom>
          <a:noFill/>
        </p:spPr>
      </p:pic>
      <p:pic>
        <p:nvPicPr>
          <p:cNvPr id="1027" name="Picture 3" descr="C:\Enseignement\GitHub\TP_Documents\Maxpid\EtudeMaxpid\images\schem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544" y="5229200"/>
            <a:ext cx="2376569" cy="144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t="519" r="59057" b="70837"/>
          <a:stretch/>
        </p:blipFill>
        <p:spPr bwMode="auto">
          <a:xfrm>
            <a:off x="1" y="903742"/>
            <a:ext cx="917310" cy="880605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Système réel – Système Modélisé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4054036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5" y="4326087"/>
            <a:ext cx="2268091" cy="126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 7" descr="maxpid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32040" y="3130868"/>
            <a:ext cx="3528392" cy="2634520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831" y="4448128"/>
            <a:ext cx="2097169" cy="101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http://perso.crans.org/~laguionie/TP/2emeAnnee/Cycle3CorrectionAsservissements/Cycle3_Maxpid/Maxpid_web.publi/web/res/JPG_02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415" y="1556792"/>
            <a:ext cx="23336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83911" y="1634458"/>
            <a:ext cx="648072" cy="4702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82454" y="4326087"/>
            <a:ext cx="2268091" cy="126315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354117" y="4293097"/>
            <a:ext cx="522139" cy="39302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118050" y="1537616"/>
            <a:ext cx="1085798" cy="68592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6444208" y="3516186"/>
            <a:ext cx="1346832" cy="1785022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474420" y="4326087"/>
            <a:ext cx="2169587" cy="1263152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876257" y="4686125"/>
            <a:ext cx="360040" cy="447885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19872" y="5229200"/>
            <a:ext cx="648072" cy="23799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058739" y="1750595"/>
            <a:ext cx="200893" cy="237999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364089" y="1484784"/>
            <a:ext cx="2520280" cy="1512168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65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27168" cy="990600"/>
          </a:xfrm>
        </p:spPr>
        <p:txBody>
          <a:bodyPr/>
          <a:lstStyle/>
          <a:p>
            <a:r>
              <a:rPr lang="fr-FR" dirty="0"/>
              <a:t>Comparaison Système réel – Système Modélisé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Valeurs comparables assez rapidement</a:t>
            </a:r>
          </a:p>
          <a:p>
            <a:pPr lvl="1"/>
            <a:r>
              <a:rPr lang="fr-FR" dirty="0" smtClean="0"/>
              <a:t>Valeurs du correcteur</a:t>
            </a:r>
          </a:p>
          <a:p>
            <a:pPr lvl="1"/>
            <a:r>
              <a:rPr lang="fr-FR" dirty="0" smtClean="0"/>
              <a:t>Nombre de masses</a:t>
            </a:r>
          </a:p>
          <a:p>
            <a:pPr lvl="1"/>
            <a:r>
              <a:rPr lang="fr-FR" dirty="0" smtClean="0"/>
              <a:t>Résultats vis-à-vis du cahier des charges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42236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989</TotalTime>
  <Words>61</Words>
  <Application>Microsoft Office PowerPoint</Application>
  <PresentationFormat>Affichage à l'écran (4:3)</PresentationFormat>
  <Paragraphs>19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Origine</vt:lpstr>
      <vt:lpstr>Cycle 01 Modéliser le comportement linéaire et non linéaire des systèmes multiphysiques</vt:lpstr>
      <vt:lpstr>Présentation</vt:lpstr>
      <vt:lpstr>Comparaison Système réel – Système Modélisé</vt:lpstr>
      <vt:lpstr>Comparaison Système réel – Système Modélisé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</dc:title>
  <dc:creator>XP</dc:creator>
  <cp:lastModifiedBy>pt_ptsi</cp:lastModifiedBy>
  <cp:revision>106</cp:revision>
  <dcterms:created xsi:type="dcterms:W3CDTF">2014-09-30T07:33:25Z</dcterms:created>
  <dcterms:modified xsi:type="dcterms:W3CDTF">2017-09-14T13:42:49Z</dcterms:modified>
</cp:coreProperties>
</file>