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470" y="-5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07/06/2017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07/06/2017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07/06/2017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07/06/2017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07/06/2017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07/06/2017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07/06/2017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07/06/2017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07/06/2017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07/06/2017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07/06/2017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07/06/2017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http://www.maxonmotor.com/medias/sys_master/root/8800168050718/Produktbild-ESCON-50-5-409510-DETAIL.jpg" TargetMode="Externa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72" y="404664"/>
            <a:ext cx="8676456" cy="253090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5" y="3140968"/>
            <a:ext cx="9021470" cy="192004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33772" y="1268760"/>
            <a:ext cx="2610036" cy="720080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69119" y="3861048"/>
            <a:ext cx="2270633" cy="720080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2417946" y="3861048"/>
            <a:ext cx="2270633" cy="72008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436683" y="1310078"/>
            <a:ext cx="1063309" cy="125482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4572000" y="1052736"/>
            <a:ext cx="3528392" cy="1368152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743528" y="3140968"/>
            <a:ext cx="3140840" cy="1584176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-30401" y="3568351"/>
            <a:ext cx="2102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Modèle causal commande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135903" y="949859"/>
            <a:ext cx="2102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Modèle causal commande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3219965" y="791126"/>
            <a:ext cx="1523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Modèle acausal moteur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2350795" y="3583731"/>
            <a:ext cx="182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Modèle causal moteur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5391280" y="2838795"/>
            <a:ext cx="2566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Modèle causal partie mécanique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4574309" y="735758"/>
            <a:ext cx="2653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Modèle acausal partie mécanique</a:t>
            </a:r>
          </a:p>
        </p:txBody>
      </p:sp>
      <p:pic>
        <p:nvPicPr>
          <p:cNvPr id="2050" name="Picture 2" descr="http://www.maxonmotor.com/medias/sys_master/root/8800168050718/Produktbild-ESCON-50-5-409510-DETAIL.jpg"/>
          <p:cNvPicPr>
            <a:picLocks noChangeAspect="1" noChangeArrowheads="1"/>
          </p:cNvPicPr>
          <p:nvPr/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91" r="18713"/>
          <a:stretch>
            <a:fillRect/>
          </a:stretch>
        </p:blipFill>
        <p:spPr bwMode="auto">
          <a:xfrm>
            <a:off x="587457" y="4589520"/>
            <a:ext cx="997538" cy="770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19807" y="4664983"/>
            <a:ext cx="633413" cy="695326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20376" y="4610796"/>
            <a:ext cx="2708792" cy="119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958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738312"/>
            <a:ext cx="5486400" cy="33813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732240" y="1844824"/>
            <a:ext cx="510487" cy="432049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6729436" y="3356992"/>
            <a:ext cx="510487" cy="432049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2715603" y="3599143"/>
            <a:ext cx="632261" cy="518841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2715603" y="1921801"/>
            <a:ext cx="632261" cy="518841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6" name="Groupe 25"/>
          <p:cNvGrpSpPr/>
          <p:nvPr/>
        </p:nvGrpSpPr>
        <p:grpSpPr>
          <a:xfrm>
            <a:off x="7524328" y="3004210"/>
            <a:ext cx="1099600" cy="784830"/>
            <a:chOff x="7524328" y="2522798"/>
            <a:chExt cx="1099600" cy="784830"/>
          </a:xfrm>
        </p:grpSpPr>
        <p:sp>
          <p:nvSpPr>
            <p:cNvPr id="8" name="ZoneTexte 7"/>
            <p:cNvSpPr txBox="1"/>
            <p:nvPr/>
          </p:nvSpPr>
          <p:spPr>
            <a:xfrm>
              <a:off x="7740353" y="2522798"/>
              <a:ext cx="55175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/>
                <a:t>Masse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524328" y="2567231"/>
              <a:ext cx="216025" cy="141689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7740353" y="2784408"/>
              <a:ext cx="61106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/>
                <a:t>Ressort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524328" y="2828841"/>
              <a:ext cx="216025" cy="141689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7740353" y="3046018"/>
              <a:ext cx="8835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/>
                <a:t>Amortisseur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524328" y="3090451"/>
              <a:ext cx="216025" cy="141689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6444208" y="2522797"/>
            <a:ext cx="285228" cy="567653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6444208" y="4015184"/>
            <a:ext cx="285228" cy="567653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6092466" y="4015184"/>
            <a:ext cx="285228" cy="56765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6089018" y="2522797"/>
            <a:ext cx="285228" cy="56765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2216074" y="2440642"/>
            <a:ext cx="440217" cy="38819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2273915" y="4194638"/>
            <a:ext cx="440217" cy="38819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2740434" y="4592225"/>
            <a:ext cx="440217" cy="388199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2714132" y="2896350"/>
            <a:ext cx="440217" cy="388199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1828800" y="5157192"/>
            <a:ext cx="33912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Modèle causal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5724128" y="5152629"/>
            <a:ext cx="159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Modèle acausal</a:t>
            </a:r>
          </a:p>
        </p:txBody>
      </p:sp>
    </p:spTree>
    <p:extLst>
      <p:ext uri="{BB962C8B-B14F-4D97-AF65-F5344CB8AC3E}">
        <p14:creationId xmlns:p14="http://schemas.microsoft.com/office/powerpoint/2010/main" val="3275085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1500187"/>
            <a:ext cx="8401050" cy="3857625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591875" y="265932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5852333" y="2564904"/>
            <a:ext cx="1080120" cy="700715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1835696" y="2465227"/>
            <a:ext cx="920293" cy="74774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3533353" y="2512261"/>
            <a:ext cx="1094844" cy="916739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323528" y="4263445"/>
            <a:ext cx="13585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/>
              <a:t>Source de tension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1614852" y="3276271"/>
            <a:ext cx="1358512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/>
              <a:t>Génération du signal « PWM » ou « MLI »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3275856" y="3472962"/>
            <a:ext cx="1512168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/>
              <a:t>Pont en H</a:t>
            </a:r>
          </a:p>
          <a:p>
            <a:pPr algn="ctr"/>
            <a:r>
              <a:rPr lang="fr-FR" sz="1100" b="1" dirty="0"/>
              <a:t>Interface de puissance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5587474" y="3301200"/>
            <a:ext cx="172083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/>
              <a:t>Moteur à courant continu</a:t>
            </a:r>
          </a:p>
        </p:txBody>
      </p:sp>
      <p:sp>
        <p:nvSpPr>
          <p:cNvPr id="9" name="Rectangle 8"/>
          <p:cNvSpPr/>
          <p:nvPr/>
        </p:nvSpPr>
        <p:spPr>
          <a:xfrm>
            <a:off x="323528" y="2564904"/>
            <a:ext cx="1358512" cy="1706120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4645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necteur droit 12"/>
          <p:cNvCxnSpPr>
            <a:cxnSpLocks/>
          </p:cNvCxnSpPr>
          <p:nvPr/>
        </p:nvCxnSpPr>
        <p:spPr>
          <a:xfrm>
            <a:off x="2872373" y="3956683"/>
            <a:ext cx="5804083" cy="840469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564904"/>
            <a:ext cx="2692861" cy="138077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27584" y="2564904"/>
            <a:ext cx="2044789" cy="138077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0445" y="2420888"/>
            <a:ext cx="5090609" cy="230425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419872" y="2348880"/>
            <a:ext cx="5256584" cy="244827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/>
          <p:cNvCxnSpPr/>
          <p:nvPr/>
        </p:nvCxnSpPr>
        <p:spPr>
          <a:xfrm flipV="1">
            <a:off x="827584" y="2348880"/>
            <a:ext cx="2592288" cy="216024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/>
          <p:cNvCxnSpPr>
            <a:cxnSpLocks/>
          </p:cNvCxnSpPr>
          <p:nvPr/>
        </p:nvCxnSpPr>
        <p:spPr>
          <a:xfrm>
            <a:off x="827584" y="3945682"/>
            <a:ext cx="2592288" cy="876473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/>
          <p:cNvCxnSpPr>
            <a:cxnSpLocks/>
          </p:cNvCxnSpPr>
          <p:nvPr/>
        </p:nvCxnSpPr>
        <p:spPr>
          <a:xfrm flipV="1">
            <a:off x="2872373" y="2348880"/>
            <a:ext cx="5804083" cy="216024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ZoneTexte 18"/>
          <p:cNvSpPr txBox="1"/>
          <p:nvPr/>
        </p:nvSpPr>
        <p:spPr>
          <a:xfrm>
            <a:off x="7196989" y="4027110"/>
            <a:ext cx="1008112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/>
              <a:t>Modèle de liaison pivot</a:t>
            </a:r>
          </a:p>
        </p:txBody>
      </p:sp>
      <p:cxnSp>
        <p:nvCxnSpPr>
          <p:cNvPr id="20" name="Connecteur droit 19"/>
          <p:cNvCxnSpPr>
            <a:cxnSpLocks/>
            <a:stCxn id="19" idx="0"/>
            <a:endCxn id="23" idx="3"/>
          </p:cNvCxnSpPr>
          <p:nvPr/>
        </p:nvCxnSpPr>
        <p:spPr>
          <a:xfrm flipH="1" flipV="1">
            <a:off x="4211960" y="3239925"/>
            <a:ext cx="3489085" cy="787185"/>
          </a:xfrm>
          <a:prstGeom prst="line">
            <a:avLst/>
          </a:prstGeom>
          <a:noFill/>
          <a:ln w="19050">
            <a:solidFill>
              <a:srgbClr val="00B050"/>
            </a:solidFill>
            <a:prstDash val="solid"/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Rectangle 22"/>
          <p:cNvSpPr/>
          <p:nvPr/>
        </p:nvSpPr>
        <p:spPr>
          <a:xfrm>
            <a:off x="3780001" y="3050850"/>
            <a:ext cx="431959" cy="378150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4796733" y="2583018"/>
            <a:ext cx="431959" cy="378150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5940152" y="2652338"/>
            <a:ext cx="431959" cy="378150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7083571" y="2688068"/>
            <a:ext cx="431959" cy="378150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Connecteur droit 27"/>
          <p:cNvCxnSpPr>
            <a:cxnSpLocks/>
            <a:stCxn id="19" idx="0"/>
            <a:endCxn id="25" idx="2"/>
          </p:cNvCxnSpPr>
          <p:nvPr/>
        </p:nvCxnSpPr>
        <p:spPr>
          <a:xfrm flipH="1" flipV="1">
            <a:off x="5012713" y="2961168"/>
            <a:ext cx="2688332" cy="1065942"/>
          </a:xfrm>
          <a:prstGeom prst="line">
            <a:avLst/>
          </a:prstGeom>
          <a:noFill/>
          <a:ln w="19050">
            <a:solidFill>
              <a:srgbClr val="00B050"/>
            </a:solidFill>
            <a:prstDash val="solid"/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eur droit 30"/>
          <p:cNvCxnSpPr>
            <a:cxnSpLocks/>
            <a:stCxn id="19" idx="0"/>
            <a:endCxn id="26" idx="2"/>
          </p:cNvCxnSpPr>
          <p:nvPr/>
        </p:nvCxnSpPr>
        <p:spPr>
          <a:xfrm flipH="1" flipV="1">
            <a:off x="6156132" y="3030488"/>
            <a:ext cx="1544913" cy="996622"/>
          </a:xfrm>
          <a:prstGeom prst="line">
            <a:avLst/>
          </a:prstGeom>
          <a:noFill/>
          <a:ln w="19050">
            <a:solidFill>
              <a:srgbClr val="00B050"/>
            </a:solidFill>
            <a:prstDash val="solid"/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eur droit 33"/>
          <p:cNvCxnSpPr>
            <a:cxnSpLocks/>
            <a:stCxn id="19" idx="0"/>
            <a:endCxn id="27" idx="2"/>
          </p:cNvCxnSpPr>
          <p:nvPr/>
        </p:nvCxnSpPr>
        <p:spPr>
          <a:xfrm flipH="1" flipV="1">
            <a:off x="7299551" y="3066218"/>
            <a:ext cx="401494" cy="960892"/>
          </a:xfrm>
          <a:prstGeom prst="line">
            <a:avLst/>
          </a:prstGeom>
          <a:noFill/>
          <a:ln w="19050">
            <a:solidFill>
              <a:srgbClr val="00B050"/>
            </a:solidFill>
            <a:prstDash val="solid"/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305074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5639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38197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48</Words>
  <Application>Microsoft Office PowerPoint</Application>
  <PresentationFormat>Affichage à l'écran (4:3)</PresentationFormat>
  <Paragraphs>17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9" baseType="lpstr">
      <vt:lpstr>Arial</vt:lpstr>
      <vt:lpstr>Calibri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12</cp:revision>
  <dcterms:created xsi:type="dcterms:W3CDTF">2017-06-06T14:10:39Z</dcterms:created>
  <dcterms:modified xsi:type="dcterms:W3CDTF">2017-06-07T19:57:24Z</dcterms:modified>
</cp:coreProperties>
</file>