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67" r:id="rId5"/>
    <p:sldId id="266" r:id="rId6"/>
    <p:sldId id="264" r:id="rId7"/>
    <p:sldId id="256" r:id="rId8"/>
    <p:sldId id="265" r:id="rId9"/>
    <p:sldId id="261" r:id="rId10"/>
    <p:sldId id="262" r:id="rId11"/>
    <p:sldId id="259" r:id="rId12"/>
    <p:sldId id="258" r:id="rId13"/>
    <p:sldId id="26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26/07/2018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8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BD470E8-59A6-4687-80FE-CC6BE2727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250856"/>
                  </p:ext>
                </p:extLst>
              </p:nvPr>
            </p:nvGraphicFramePr>
            <p:xfrm>
              <a:off x="251516" y="332656"/>
              <a:ext cx="8640967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62300709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75090896"/>
                        </a:ext>
                      </a:extLst>
                    </a:gridCol>
                    <a:gridCol w="954108">
                      <a:extLst>
                        <a:ext uri="{9D8B030D-6E8A-4147-A177-3AD203B41FA5}">
                          <a16:colId xmlns:a16="http://schemas.microsoft.com/office/drawing/2014/main" val="3669942029"/>
                        </a:ext>
                      </a:extLst>
                    </a:gridCol>
                    <a:gridCol w="954108">
                      <a:extLst>
                        <a:ext uri="{9D8B030D-6E8A-4147-A177-3AD203B41FA5}">
                          <a16:colId xmlns:a16="http://schemas.microsoft.com/office/drawing/2014/main" val="35856690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2848798506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4065441393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2467456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437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2000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7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-20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5004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𝑑𝑒𝑐𝑎𝑑𝑒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033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𝑭𝑻𝑩𝑶</m:t>
                                        </m:r>
                                        <m:d>
                                          <m:dPr>
                                            <m:ctrlPr>
                                              <a:rPr lang="fr-FR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fr-FR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𝒅𝑩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𝒅𝒆𝒄𝒂𝒅𝒆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𝟔𝟎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𝒅𝑩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𝒅𝒆𝒄𝒂𝒅𝒆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𝟖𝟎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𝒅𝑩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𝒅𝒆𝒄𝒂𝒅𝒆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130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𝑨𝒓𝒈</m:t>
                                </m:r>
                                <m:d>
                                  <m:d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𝑭𝑻𝑩𝑶</m:t>
                                    </m:r>
                                    <m:d>
                                      <m:d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𝟐𝟕𝟎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𝟑𝟔𝟎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07129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1BD470E8-59A6-4687-80FE-CC6BE2727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250856"/>
                  </p:ext>
                </p:extLst>
              </p:nvPr>
            </p:nvGraphicFramePr>
            <p:xfrm>
              <a:off x="251516" y="332656"/>
              <a:ext cx="8640967" cy="2255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62300709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75090896"/>
                        </a:ext>
                      </a:extLst>
                    </a:gridCol>
                    <a:gridCol w="954108">
                      <a:extLst>
                        <a:ext uri="{9D8B030D-6E8A-4147-A177-3AD203B41FA5}">
                          <a16:colId xmlns:a16="http://schemas.microsoft.com/office/drawing/2014/main" val="3669942029"/>
                        </a:ext>
                      </a:extLst>
                    </a:gridCol>
                    <a:gridCol w="954108">
                      <a:extLst>
                        <a:ext uri="{9D8B030D-6E8A-4147-A177-3AD203B41FA5}">
                          <a16:colId xmlns:a16="http://schemas.microsoft.com/office/drawing/2014/main" val="35856690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2848798506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4065441393"/>
                        </a:ext>
                      </a:extLst>
                    </a:gridCol>
                    <a:gridCol w="1116125">
                      <a:extLst>
                        <a:ext uri="{9D8B030D-6E8A-4147-A177-3AD203B41FA5}">
                          <a16:colId xmlns:a16="http://schemas.microsoft.com/office/drawing/2014/main" val="24674567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6441" t="-16393" r="-367797" b="-5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707" t="-16393" r="-176433" b="-5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251" t="-16393" r="-51366" b="-5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6503" t="-16393" r="-2732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37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116393" r="-346082" b="-4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116393" r="-180916" b="-4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116393" r="-109118" b="-4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116393" r="-1366" b="-4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7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216393" r="-346082" b="-3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216393" r="-180916" b="-3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216393" r="-109118" b="-3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216393" r="-1366" b="-3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5004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316393" r="-346082" b="-2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316393" r="-180916" b="-2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316393" r="-109118" b="-2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316393" r="-1366" b="-2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033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416393" r="-346082" b="-175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416393" r="-180916" b="-1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416393" r="-109118" b="-1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416393" r="-1366" b="-175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1309683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0" t="-477273" r="-346082" b="-621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934" t="-477273" r="-180916" b="-621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0294" t="-477273" r="-109118" b="-621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8251" t="-477273" r="-1366" b="-621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07129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019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31D6099-EC78-46F9-B7BC-387B89CC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346"/>
            <a:ext cx="5354177" cy="663401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C3D9108-B5C7-415F-AE74-486662B84184}"/>
              </a:ext>
            </a:extLst>
          </p:cNvPr>
          <p:cNvCxnSpPr>
            <a:cxnSpLocks/>
          </p:cNvCxnSpPr>
          <p:nvPr/>
        </p:nvCxnSpPr>
        <p:spPr>
          <a:xfrm>
            <a:off x="2142363" y="388194"/>
            <a:ext cx="2497182" cy="627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CA554E7-8694-4E1B-B612-1BD34C439311}"/>
              </a:ext>
            </a:extLst>
          </p:cNvPr>
          <p:cNvCxnSpPr>
            <a:cxnSpLocks/>
          </p:cNvCxnSpPr>
          <p:nvPr/>
        </p:nvCxnSpPr>
        <p:spPr>
          <a:xfrm>
            <a:off x="2142363" y="3462403"/>
            <a:ext cx="2304000" cy="18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AAD3F2E-1447-40AD-8D35-F3B641CCDB0A}"/>
              </a:ext>
            </a:extLst>
          </p:cNvPr>
          <p:cNvCxnSpPr>
            <a:cxnSpLocks/>
          </p:cNvCxnSpPr>
          <p:nvPr/>
        </p:nvCxnSpPr>
        <p:spPr>
          <a:xfrm flipV="1">
            <a:off x="4463122" y="3480858"/>
            <a:ext cx="0" cy="176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B2CE15C-057E-4D37-9D2E-3C2136E7A61A}"/>
              </a:ext>
            </a:extLst>
          </p:cNvPr>
          <p:cNvCxnSpPr>
            <a:cxnSpLocks/>
          </p:cNvCxnSpPr>
          <p:nvPr/>
        </p:nvCxnSpPr>
        <p:spPr>
          <a:xfrm>
            <a:off x="4463122" y="5244858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F82A965-B5A9-4E2B-BD82-7A60649B4493}"/>
              </a:ext>
            </a:extLst>
          </p:cNvPr>
          <p:cNvCxnSpPr>
            <a:cxnSpLocks/>
          </p:cNvCxnSpPr>
          <p:nvPr/>
        </p:nvCxnSpPr>
        <p:spPr>
          <a:xfrm flipV="1">
            <a:off x="4813424" y="5244858"/>
            <a:ext cx="0" cy="88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C93DD5D-B5D7-40D4-81BA-74318D92158F}"/>
              </a:ext>
            </a:extLst>
          </p:cNvPr>
          <p:cNvCxnSpPr>
            <a:cxnSpLocks/>
          </p:cNvCxnSpPr>
          <p:nvPr/>
        </p:nvCxnSpPr>
        <p:spPr>
          <a:xfrm>
            <a:off x="4813424" y="6126858"/>
            <a:ext cx="19188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26FE08E-A30E-4AB9-BB9C-AE4C1722D1B1}"/>
              </a:ext>
            </a:extLst>
          </p:cNvPr>
          <p:cNvSpPr txBox="1"/>
          <p:nvPr/>
        </p:nvSpPr>
        <p:spPr>
          <a:xfrm>
            <a:off x="3671035" y="3480857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– 90°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1DB0EE-B1BF-49A7-AA11-97219211652D}"/>
              </a:ext>
            </a:extLst>
          </p:cNvPr>
          <p:cNvSpPr txBox="1"/>
          <p:nvPr/>
        </p:nvSpPr>
        <p:spPr>
          <a:xfrm>
            <a:off x="4862585" y="4874901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– 270°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1EEDF2-EF67-4150-A0CD-CA6FF7800F33}"/>
              </a:ext>
            </a:extLst>
          </p:cNvPr>
          <p:cNvSpPr txBox="1"/>
          <p:nvPr/>
        </p:nvSpPr>
        <p:spPr>
          <a:xfrm>
            <a:off x="5940153" y="5780346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– 360°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7D0EEC5-80E0-4D56-AFE2-D8FE4EE17EF7}"/>
              </a:ext>
            </a:extLst>
          </p:cNvPr>
          <p:cNvSpPr txBox="1"/>
          <p:nvPr/>
        </p:nvSpPr>
        <p:spPr>
          <a:xfrm>
            <a:off x="3131840" y="40466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– 20 dB/décade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12FA9E2-5B2B-47B4-BB14-7B5DE42E1533}"/>
              </a:ext>
            </a:extLst>
          </p:cNvPr>
          <p:cNvCxnSpPr>
            <a:cxnSpLocks/>
          </p:cNvCxnSpPr>
          <p:nvPr/>
        </p:nvCxnSpPr>
        <p:spPr>
          <a:xfrm>
            <a:off x="4332490" y="875651"/>
            <a:ext cx="480934" cy="326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0506724-D3FB-4EA7-941A-E1E04559BA62}"/>
              </a:ext>
            </a:extLst>
          </p:cNvPr>
          <p:cNvCxnSpPr>
            <a:cxnSpLocks/>
          </p:cNvCxnSpPr>
          <p:nvPr/>
        </p:nvCxnSpPr>
        <p:spPr>
          <a:xfrm>
            <a:off x="4627116" y="1054894"/>
            <a:ext cx="2088232" cy="2088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58A05B0-0D9A-40ED-B968-B0B3CF1BEA78}"/>
              </a:ext>
            </a:extLst>
          </p:cNvPr>
          <p:cNvSpPr txBox="1"/>
          <p:nvPr/>
        </p:nvSpPr>
        <p:spPr>
          <a:xfrm>
            <a:off x="4572000" y="84566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– 60 dB/décade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B19FC2-FAC8-42A7-BD28-792CF57EB77C}"/>
              </a:ext>
            </a:extLst>
          </p:cNvPr>
          <p:cNvSpPr txBox="1"/>
          <p:nvPr/>
        </p:nvSpPr>
        <p:spPr>
          <a:xfrm>
            <a:off x="5481445" y="1727661"/>
            <a:ext cx="132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– 80 dB/décade</a:t>
            </a:r>
          </a:p>
        </p:txBody>
      </p:sp>
    </p:spTree>
    <p:extLst>
      <p:ext uri="{BB962C8B-B14F-4D97-AF65-F5344CB8AC3E}">
        <p14:creationId xmlns:p14="http://schemas.microsoft.com/office/powerpoint/2010/main" val="21689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800320"/>
            <a:ext cx="1512168" cy="642133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78928" y="2582936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973273"/>
                  </p:ext>
                </p:extLst>
              </p:nvPr>
            </p:nvGraphicFramePr>
            <p:xfrm>
              <a:off x="392392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973273"/>
                  </p:ext>
                </p:extLst>
              </p:nvPr>
            </p:nvGraphicFramePr>
            <p:xfrm>
              <a:off x="392392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089367"/>
                  </p:ext>
                </p:extLst>
              </p:nvPr>
            </p:nvGraphicFramePr>
            <p:xfrm>
              <a:off x="392392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089367"/>
                  </p:ext>
                </p:extLst>
              </p:nvPr>
            </p:nvGraphicFramePr>
            <p:xfrm>
              <a:off x="392392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667636" y="409311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2</a:t>
            </a:r>
          </a:p>
        </p:txBody>
      </p:sp>
      <p:cxnSp>
        <p:nvCxnSpPr>
          <p:cNvPr id="21" name="Connecteur droit avec flèche 20"/>
          <p:cNvCxnSpPr>
            <a:stCxn id="6" idx="3"/>
            <a:endCxn id="17" idx="1"/>
          </p:cNvCxnSpPr>
          <p:nvPr/>
        </p:nvCxnSpPr>
        <p:spPr>
          <a:xfrm>
            <a:off x="2411760" y="3442453"/>
            <a:ext cx="1512168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800320"/>
            <a:ext cx="1152128" cy="642133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2460" y="2713741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858520"/>
                  </p:ext>
                </p:extLst>
              </p:nvPr>
            </p:nvGraphicFramePr>
            <p:xfrm>
              <a:off x="356388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858520"/>
                  </p:ext>
                </p:extLst>
              </p:nvPr>
            </p:nvGraphicFramePr>
            <p:xfrm>
              <a:off x="356388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224577"/>
                  </p:ext>
                </p:extLst>
              </p:nvPr>
            </p:nvGraphicFramePr>
            <p:xfrm>
              <a:off x="356388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0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224577"/>
                  </p:ext>
                </p:extLst>
              </p:nvPr>
            </p:nvGraphicFramePr>
            <p:xfrm>
              <a:off x="356388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452460" y="4074648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2</a:t>
            </a:r>
          </a:p>
        </p:txBody>
      </p:sp>
      <p:cxnSp>
        <p:nvCxnSpPr>
          <p:cNvPr id="21" name="Connecteur droit avec flèche 20"/>
          <p:cNvCxnSpPr>
            <a:endCxn id="17" idx="1"/>
          </p:cNvCxnSpPr>
          <p:nvPr/>
        </p:nvCxnSpPr>
        <p:spPr>
          <a:xfrm>
            <a:off x="2439332" y="3442453"/>
            <a:ext cx="1124556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1128" y="1698385"/>
            <a:ext cx="6499239" cy="35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2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710785"/>
            <a:ext cx="1512168" cy="731668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78928" y="2016798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1</a:t>
            </a:r>
          </a:p>
        </p:txBody>
      </p:sp>
      <p:pic>
        <p:nvPicPr>
          <p:cNvPr id="2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74482"/>
                  </p:ext>
                </p:extLst>
              </p:nvPr>
            </p:nvGraphicFramePr>
            <p:xfrm>
              <a:off x="3923928" y="2058640"/>
              <a:ext cx="1872207" cy="1304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61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72283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r>
                            <a:rPr lang="fr-FR" sz="1200" baseline="0" dirty="0">
                              <a:sym typeface="Wingding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smtClean="0"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baseline="0" smtClean="0">
                                  <a:latin typeface="Cambria Math"/>
                                  <a:sym typeface="Wingdings"/>
                                </a:rPr>
                                <m:t>=100</m:t>
                              </m:r>
                            </m:oMath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>
                              <a:sym typeface="Wingdings"/>
                            </a:rPr>
                            <a:t>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74482"/>
                  </p:ext>
                </p:extLst>
              </p:nvPr>
            </p:nvGraphicFramePr>
            <p:xfrm>
              <a:off x="3923928" y="2058640"/>
              <a:ext cx="1872207" cy="1304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907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95833" r="-269880" b="-2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48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123684" r="-269880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8310" t="-123684" r="-215493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01307" t="-123684" b="-6973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377778" r="-26988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8310" t="-377778" r="-215493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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667636" y="409311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2</a:t>
            </a:r>
          </a:p>
        </p:txBody>
      </p:sp>
      <p:cxnSp>
        <p:nvCxnSpPr>
          <p:cNvPr id="21" name="Connecteur droit avec flèche 20"/>
          <p:cNvCxnSpPr>
            <a:stCxn id="6" idx="3"/>
          </p:cNvCxnSpPr>
          <p:nvPr/>
        </p:nvCxnSpPr>
        <p:spPr>
          <a:xfrm>
            <a:off x="2411760" y="3442453"/>
            <a:ext cx="1512168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39497" y="2245615"/>
                <a:ext cx="1526315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𝛀</m:t>
                          </m:r>
                        </m:sub>
                      </m:sSub>
                      <m:d>
                        <m:d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  <m:r>
                        <a:rPr lang="fr-FR" sz="11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𝑱𝒑</m:t>
                              </m:r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num>
                            <m:den>
                              <m:r>
                                <a:rPr lang="fr-FR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𝑱𝒑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11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497" y="2245615"/>
                <a:ext cx="1526315" cy="4726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439332" y="4344013"/>
            <a:ext cx="12685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Correcteur par anticipation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33185"/>
                  </p:ext>
                </p:extLst>
              </p:nvPr>
            </p:nvGraphicFramePr>
            <p:xfrm>
              <a:off x="3923928" y="3513953"/>
              <a:ext cx="1872207" cy="148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61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72283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5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>
                              <a:sym typeface="Wingdings"/>
                            </a:rPr>
                            <a:t></a:t>
                          </a:r>
                          <a:r>
                            <a:rPr lang="fr-FR" sz="1200" baseline="0" dirty="0">
                              <a:sym typeface="Wingding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smtClean="0">
                                      <a:latin typeface="Cambria Math" panose="02040503050406030204" pitchFamily="18" charset="0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baseline="0" smtClean="0">
                                  <a:latin typeface="Cambria Math"/>
                                  <a:sym typeface="Wingdings"/>
                                </a:rPr>
                                <m:t>=100</m:t>
                              </m:r>
                            </m:oMath>
                          </a14:m>
                          <a:endParaRPr lang="fr-FR" sz="1200" b="0" baseline="0" dirty="0">
                            <a:sym typeface="Wingding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baseline="0" smtClean="0">
                                        <a:latin typeface="Cambria Math" panose="02040503050406030204" pitchFamily="18" charset="0"/>
                                        <a:sym typeface="Wingding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baseline="0" smtClean="0">
                                    <a:latin typeface="Cambria Math"/>
                                    <a:sym typeface="Wingdings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33185"/>
                  </p:ext>
                </p:extLst>
              </p:nvPr>
            </p:nvGraphicFramePr>
            <p:xfrm>
              <a:off x="3923928" y="3513953"/>
              <a:ext cx="1872207" cy="148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907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93750" r="-269880" b="-3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59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206667" r="-269880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18310" t="-206667" r="-215493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131429" r="-269880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18310" t="-131429" r="-215493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01307" t="-131429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3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" y="260648"/>
            <a:ext cx="8896351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2843808" y="1772816"/>
            <a:ext cx="188059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843808" y="1772816"/>
            <a:ext cx="0" cy="136815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475656" y="3140968"/>
            <a:ext cx="136815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475656" y="3140968"/>
            <a:ext cx="0" cy="68407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724400" y="1772816"/>
            <a:ext cx="0" cy="205222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5656" y="3825044"/>
            <a:ext cx="3248744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339752" y="3825044"/>
            <a:ext cx="23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Asservissement en position du genou</a:t>
            </a:r>
          </a:p>
        </p:txBody>
      </p:sp>
    </p:spTree>
    <p:extLst>
      <p:ext uri="{BB962C8B-B14F-4D97-AF65-F5344CB8AC3E}">
        <p14:creationId xmlns:p14="http://schemas.microsoft.com/office/powerpoint/2010/main" val="372159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26754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432</Words>
  <Application>Microsoft Office PowerPoint</Application>
  <PresentationFormat>Affichage à l'écran (4:3)</PresentationFormat>
  <Paragraphs>164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2018-03-22T21:06:39Z</dcterms:created>
  <dcterms:modified xsi:type="dcterms:W3CDTF">2018-07-26T08:55:50Z</dcterms:modified>
</cp:coreProperties>
</file>