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45F8-CFC8-423A-A90B-77F66E0C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1EE19-FFCB-495A-BB6A-E56F64722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92F07-2842-4EB7-934A-73D9B90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2139E-891B-4E2F-964D-F9CC49F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7FBA1-AE75-48CB-9F26-2C0932A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E2BB-DB14-469C-BE3E-CA40D9E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EF666-7DA1-45C3-BBBE-B1605936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CFAB5-F14A-4D2C-A4CA-EFA5F091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60FDE-6F0A-4726-9C75-BE559B5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61D2-A9F9-476E-A767-220B4DE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53BE2-F5B0-4550-A9AD-0A4ACD89C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0789A6-1607-47BD-A3C0-207B9F5A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9A3F8-0468-4F0A-A68B-8708076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FFD26-AC2C-4B78-9C99-B06B2D0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14193-2623-4C67-86D9-9945D812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029B5-3CDE-40D0-8E08-9FC0C0A7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F92D1-9BD2-4CF8-BB18-83E63F08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D9D24-32A8-466A-9BF7-5DE17926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EAEB5-1705-4B83-BE78-B2F1D2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1C7D1-910B-40AE-B685-F427786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9994-A401-4651-A5A9-8C419293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75FE7-E247-4986-870F-18D009E5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E59F2-52BF-4594-BF8B-DFBE883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CF32-F3F8-4032-A6E7-484D3D2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2B9D1-102E-46C8-833A-179AE6C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3B895-0A1E-4898-9569-AE0D9C2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4034-EC10-4F31-BD02-74AEAA7F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1D932-7665-4513-8E80-7F4E7966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49AFA-9F79-488F-AD90-699FCB2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E5D80-DCA8-499E-8F26-D8CC57EC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D5E4-C3EE-441D-97ED-F20496A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6C06F-B82B-4480-AC2E-D5E8588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58FA8-D4E9-4959-8FE8-7CD63DF8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AD684-031E-4140-AEE3-2FC55834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A32E0-BC17-4E0E-8C00-A4D88442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28306-A97C-422D-9AD3-B9D07642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E129B-52CE-4AF6-9FA1-F1A27A4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96702-A3D2-48F5-8C5E-016B299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B40E66-F4D7-42D0-B8EF-95DD32B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D9074-9425-46CF-B1E0-D2F162D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8B50C-704B-4986-8930-708ABD5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416FBF-0BC6-41BD-AEE5-71D3EFB7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4298B-A142-4AEC-8CC9-7C6AF86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0B537-E3B7-40FA-851A-02DC31A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4BF56D-A07D-4FE4-9BCF-49BD0541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07563A-0774-4A5F-A9DF-70DA21A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39945-492C-4D77-B7C7-D823462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63EC2-BFB3-4EB5-9F08-CCFE00E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24AEEC-04C9-4EF9-AB58-95A60E77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107A6-0B84-43B6-B9E7-32F3089D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A2D09-CFE0-4724-A08B-D2EF078F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7B4CC-A25C-4D9C-9247-3908A87D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BAC5F-316F-4B4F-9D5F-9BFB94C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3B2C23-560D-4D1B-9FD7-1CCBE6898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3692C-E377-4E04-A962-01D56D4D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342FC-12CC-407B-AE05-D0237AC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1CCCE-CEA5-4DB2-AEEE-F60316C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9CBC5-CF26-4CFD-94B8-FC35A680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E94DEE-33C5-46C1-B863-8560F978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61857-1E6D-4F97-B098-196A2048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99065-9748-4482-8FB0-9298FDF8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27D-5CE9-49AD-8277-E0ADF2744CEB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6305A-6C63-411B-A078-4CECE769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0E324-9833-4278-9C08-1548CB74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15.wmf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0.png"/><Relationship Id="rId7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7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7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359">
            <a:extLst>
              <a:ext uri="{FF2B5EF4-FFF2-40B4-BE49-F238E27FC236}">
                <a16:creationId xmlns:a16="http://schemas.microsoft.com/office/drawing/2014/main" id="{8105BB9D-6460-40B3-805E-26CD75B8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8"/>
            <a:ext cx="13986367" cy="1438682"/>
          </a:xfrm>
          <a:prstGeom prst="rect">
            <a:avLst/>
          </a:prstGeom>
        </p:spPr>
      </p:pic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314960" y="3429000"/>
            <a:ext cx="147320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74097" y="2923847"/>
            <a:ext cx="1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 du chirurgien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3166766" y="3198167"/>
            <a:ext cx="130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3166766" y="3429000"/>
            <a:ext cx="1309541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688B631-7621-4228-A462-2AE45D308215}"/>
              </a:ext>
            </a:extLst>
          </p:cNvPr>
          <p:cNvSpPr/>
          <p:nvPr/>
        </p:nvSpPr>
        <p:spPr>
          <a:xfrm>
            <a:off x="1788160" y="3154680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 + codeur + filtre + atténuateur</a:t>
            </a:r>
          </a:p>
        </p:txBody>
      </p:sp>
      <p:sp>
        <p:nvSpPr>
          <p:cNvPr id="371" name="Organigramme : Jonction de sommaire 370">
            <a:extLst>
              <a:ext uri="{FF2B5EF4-FFF2-40B4-BE49-F238E27FC236}">
                <a16:creationId xmlns:a16="http://schemas.microsoft.com/office/drawing/2014/main" id="{40CA52D4-092E-4487-B192-D15200669CFF}"/>
              </a:ext>
            </a:extLst>
          </p:cNvPr>
          <p:cNvSpPr/>
          <p:nvPr/>
        </p:nvSpPr>
        <p:spPr>
          <a:xfrm>
            <a:off x="4466419" y="3296092"/>
            <a:ext cx="265814" cy="265814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F37BAD1C-B2A9-43E2-81A5-8EB2E839F093}"/>
              </a:ext>
            </a:extLst>
          </p:cNvPr>
          <p:cNvCxnSpPr>
            <a:cxnSpLocks/>
            <a:stCxn id="371" idx="6"/>
          </p:cNvCxnSpPr>
          <p:nvPr/>
        </p:nvCxnSpPr>
        <p:spPr>
          <a:xfrm>
            <a:off x="4732233" y="3428999"/>
            <a:ext cx="328865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3D74047-CB1B-4813-880A-5D0D79680F13}"/>
              </a:ext>
            </a:extLst>
          </p:cNvPr>
          <p:cNvSpPr/>
          <p:nvPr/>
        </p:nvSpPr>
        <p:spPr>
          <a:xfrm>
            <a:off x="5061098" y="3233891"/>
            <a:ext cx="1050732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Amplificateur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7F696F2-972F-45FD-90BD-A1B261662F12}"/>
              </a:ext>
            </a:extLst>
          </p:cNvPr>
          <p:cNvSpPr/>
          <p:nvPr/>
        </p:nvSpPr>
        <p:spPr>
          <a:xfrm>
            <a:off x="6453762" y="3233891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Motoréducteur</a:t>
            </a:r>
          </a:p>
        </p:txBody>
      </p: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76" idx="1"/>
          </p:cNvCxnSpPr>
          <p:nvPr/>
        </p:nvCxnSpPr>
        <p:spPr>
          <a:xfrm>
            <a:off x="6111830" y="3428999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ZoneTexte 381">
            <a:extLst>
              <a:ext uri="{FF2B5EF4-FFF2-40B4-BE49-F238E27FC236}">
                <a16:creationId xmlns:a16="http://schemas.microsoft.com/office/drawing/2014/main" id="{2548E863-9081-432A-90DA-9D5BD989B574}"/>
              </a:ext>
            </a:extLst>
          </p:cNvPr>
          <p:cNvSpPr txBox="1"/>
          <p:nvPr/>
        </p:nvSpPr>
        <p:spPr>
          <a:xfrm>
            <a:off x="4375928" y="3282798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+</a:t>
            </a:r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763F94FA-1CD0-40F4-9985-45FFB4DA74B0}"/>
              </a:ext>
            </a:extLst>
          </p:cNvPr>
          <p:cNvSpPr txBox="1"/>
          <p:nvPr/>
        </p:nvSpPr>
        <p:spPr>
          <a:xfrm>
            <a:off x="4456221" y="3373591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–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3292D0F-1C55-43A5-93C9-5C4CD0E60D84}"/>
              </a:ext>
            </a:extLst>
          </p:cNvPr>
          <p:cNvSpPr/>
          <p:nvPr/>
        </p:nvSpPr>
        <p:spPr>
          <a:xfrm>
            <a:off x="5704978" y="3819214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</a:t>
            </a:r>
          </a:p>
        </p:txBody>
      </p: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2AA99A96-665B-4A8C-8443-71BEE6846302}"/>
              </a:ext>
            </a:extLst>
          </p:cNvPr>
          <p:cNvCxnSpPr>
            <a:cxnSpLocks/>
          </p:cNvCxnSpPr>
          <p:nvPr/>
        </p:nvCxnSpPr>
        <p:spPr>
          <a:xfrm flipV="1">
            <a:off x="4608074" y="3559797"/>
            <a:ext cx="0" cy="454523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stCxn id="384" idx="1"/>
          </p:cNvCxnSpPr>
          <p:nvPr/>
        </p:nvCxnSpPr>
        <p:spPr>
          <a:xfrm flipH="1" flipV="1">
            <a:off x="4608074" y="4014320"/>
            <a:ext cx="1096904" cy="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66847172-08E0-4D17-ABE9-0B4EC1E3FF61}"/>
              </a:ext>
            </a:extLst>
          </p:cNvPr>
          <p:cNvCxnSpPr>
            <a:cxnSpLocks/>
          </p:cNvCxnSpPr>
          <p:nvPr/>
        </p:nvCxnSpPr>
        <p:spPr>
          <a:xfrm>
            <a:off x="7609398" y="3440261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A7D9A05-DA59-4F3E-AA68-D530FA70E936}"/>
              </a:ext>
            </a:extLst>
          </p:cNvPr>
          <p:cNvSpPr/>
          <p:nvPr/>
        </p:nvSpPr>
        <p:spPr>
          <a:xfrm>
            <a:off x="7957258" y="3165941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Mécanisme de transformation de mouvement</a:t>
            </a:r>
          </a:p>
        </p:txBody>
      </p: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71EB7514-E21F-4821-8C89-647C11D671DC}"/>
              </a:ext>
            </a:extLst>
          </p:cNvPr>
          <p:cNvCxnSpPr>
            <a:cxnSpLocks/>
          </p:cNvCxnSpPr>
          <p:nvPr/>
        </p:nvCxnSpPr>
        <p:spPr>
          <a:xfrm>
            <a:off x="9389818" y="3428998"/>
            <a:ext cx="118541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  <a:endCxn id="384" idx="3"/>
          </p:cNvCxnSpPr>
          <p:nvPr/>
        </p:nvCxnSpPr>
        <p:spPr>
          <a:xfrm flipH="1">
            <a:off x="6860614" y="4014320"/>
            <a:ext cx="919750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</p:cNvCxnSpPr>
          <p:nvPr/>
        </p:nvCxnSpPr>
        <p:spPr>
          <a:xfrm>
            <a:off x="7780364" y="3440261"/>
            <a:ext cx="0" cy="57405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ZoneTexte 401">
            <a:extLst>
              <a:ext uri="{FF2B5EF4-FFF2-40B4-BE49-F238E27FC236}">
                <a16:creationId xmlns:a16="http://schemas.microsoft.com/office/drawing/2014/main" id="{29C38A44-EDCF-49BD-87F7-CEFEA4E5C347}"/>
              </a:ext>
            </a:extLst>
          </p:cNvPr>
          <p:cNvSpPr txBox="1"/>
          <p:nvPr/>
        </p:nvSpPr>
        <p:spPr>
          <a:xfrm>
            <a:off x="9344614" y="3004259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</p:spTree>
    <p:extLst>
      <p:ext uri="{BB962C8B-B14F-4D97-AF65-F5344CB8AC3E}">
        <p14:creationId xmlns:p14="http://schemas.microsoft.com/office/powerpoint/2010/main" val="28450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20720" y="5588511"/>
            <a:ext cx="375814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894755"/>
            <a:chOff x="2848493" y="4856478"/>
            <a:chExt cx="685170" cy="894755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8"/>
              <a:ext cx="0" cy="617755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605648" y="4901767"/>
            <a:ext cx="483703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5605648" y="4901767"/>
            <a:ext cx="0" cy="55943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66624" y="6344769"/>
            <a:ext cx="4338807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ECA3C85-95E4-4D92-A27A-E7E2B0B1C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28226"/>
              </p:ext>
            </p:extLst>
          </p:nvPr>
        </p:nvGraphicFramePr>
        <p:xfrm>
          <a:off x="-193873" y="513228"/>
          <a:ext cx="12110410" cy="294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icture" r:id="rId3" imgW="5285232" imgH="1283208" progId="Word.Picture.8">
                  <p:embed/>
                </p:oleObj>
              </mc:Choice>
              <mc:Fallback>
                <p:oleObj name="Picture" r:id="rId3" imgW="5285232" imgH="12832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873" y="513228"/>
                        <a:ext cx="12110410" cy="294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17BC718-3AA6-4E04-8610-5F40437B3A12}"/>
              </a:ext>
            </a:extLst>
          </p:cNvPr>
          <p:cNvSpPr/>
          <p:nvPr/>
        </p:nvSpPr>
        <p:spPr>
          <a:xfrm>
            <a:off x="2250783" y="5314193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EB657-1DF9-428A-B074-D09325AF7D8F}"/>
              </a:ext>
            </a:extLst>
          </p:cNvPr>
          <p:cNvSpPr/>
          <p:nvPr/>
        </p:nvSpPr>
        <p:spPr>
          <a:xfrm>
            <a:off x="3570391" y="5314191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80023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454032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538264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502324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4BD6D6-9D25-49AA-9912-9EB99B67DD39}"/>
              </a:ext>
            </a:extLst>
          </p:cNvPr>
          <p:cNvSpPr/>
          <p:nvPr/>
        </p:nvSpPr>
        <p:spPr>
          <a:xfrm>
            <a:off x="6089352" y="5321895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590105-1686-4665-8714-DA2575DD30E9}"/>
              </a:ext>
            </a:extLst>
          </p:cNvPr>
          <p:cNvSpPr/>
          <p:nvPr/>
        </p:nvSpPr>
        <p:spPr>
          <a:xfrm>
            <a:off x="6089351" y="4627447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40A5E9-A643-4FA8-8EAE-E01AA1C05AE4}"/>
              </a:ext>
            </a:extLst>
          </p:cNvPr>
          <p:cNvSpPr/>
          <p:nvPr/>
        </p:nvSpPr>
        <p:spPr>
          <a:xfrm>
            <a:off x="6105431" y="6070449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7059288" y="558356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059288" y="4901767"/>
            <a:ext cx="72107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075368" y="6344769"/>
            <a:ext cx="7049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7780364" y="4893141"/>
            <a:ext cx="0" cy="146077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1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3019533" y="5584868"/>
            <a:ext cx="331851" cy="364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727481"/>
            <a:chOff x="2848493" y="4856478"/>
            <a:chExt cx="685170" cy="727481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45048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3808" y="5043375"/>
            <a:ext cx="472751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4853808" y="5043375"/>
            <a:ext cx="0" cy="417824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1776953" y="6177495"/>
            <a:ext cx="3476729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/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/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04839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378848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463080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427140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/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𝑞𝑢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blipFill>
                <a:blip r:embed="rId4"/>
                <a:stretch>
                  <a:fillRect l="-303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/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/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5714086" y="559170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5714086" y="5037148"/>
            <a:ext cx="410198" cy="622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5809964" y="6171268"/>
            <a:ext cx="31432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6124284" y="5043375"/>
            <a:ext cx="0" cy="1127893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blipFill>
                <a:blip r:embed="rId7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/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/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/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7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C2B79CA3-AC3D-4C08-B9B0-1112D2BC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4070"/>
              </p:ext>
            </p:extLst>
          </p:nvPr>
        </p:nvGraphicFramePr>
        <p:xfrm>
          <a:off x="-212124" y="-262233"/>
          <a:ext cx="8885662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icture" r:id="rId3" imgW="3566160" imgH="1127760" progId="Word.Picture.8">
                  <p:embed/>
                </p:oleObj>
              </mc:Choice>
              <mc:Fallback>
                <p:oleObj name="Picture" r:id="rId3" imgW="3566160" imgH="1127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2124" y="-262233"/>
                        <a:ext cx="8885662" cy="281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2935224" y="5591135"/>
            <a:ext cx="10220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18985" y="4945774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en incréments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1096" y="559113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99A5F74-E01F-4D51-8207-A1E2A88B0BBC}"/>
              </a:ext>
            </a:extLst>
          </p:cNvPr>
          <p:cNvSpPr txBox="1"/>
          <p:nvPr/>
        </p:nvSpPr>
        <p:spPr>
          <a:xfrm>
            <a:off x="5036448" y="4914016"/>
            <a:ext cx="9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DA1BBBD-802C-43E8-84F4-85A9232A6603}"/>
              </a:ext>
            </a:extLst>
          </p:cNvPr>
          <p:cNvCxnSpPr>
            <a:cxnSpLocks/>
          </p:cNvCxnSpPr>
          <p:nvPr/>
        </p:nvCxnSpPr>
        <p:spPr>
          <a:xfrm>
            <a:off x="6560550" y="5596215"/>
            <a:ext cx="139078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/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Vitesse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sz="1200" dirty="0"/>
                  <a:t> moto-réducteur en rad/s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blipFill>
                <a:blip r:embed="rId8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 flipV="1">
            <a:off x="8568668" y="559621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8868488" y="5586972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232511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Angle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200" dirty="0"/>
                  <a:t> moto-réducteur en rad</a:t>
                </a: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E49CDE4C-1931-430B-80FC-4E98CE810780}"/>
              </a:ext>
            </a:extLst>
          </p:cNvPr>
          <p:cNvSpPr txBox="1"/>
          <p:nvPr/>
        </p:nvSpPr>
        <p:spPr>
          <a:xfrm>
            <a:off x="5434689" y="6179687"/>
            <a:ext cx="169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Codeur incrémental et compteur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 en incréments</a:t>
            </a:r>
          </a:p>
        </p:txBody>
      </p:sp>
    </p:spTree>
    <p:extLst>
      <p:ext uri="{BB962C8B-B14F-4D97-AF65-F5344CB8AC3E}">
        <p14:creationId xmlns:p14="http://schemas.microsoft.com/office/powerpoint/2010/main" val="30055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3191256" y="5591135"/>
            <a:ext cx="76606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83497" y="5309974"/>
            <a:ext cx="8443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5061096" y="5596215"/>
            <a:ext cx="27151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>
            <a:off x="7523969" y="5596302"/>
            <a:ext cx="5593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7742271" y="5596215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11840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0C33CE-932B-4CCD-9816-80C302B3713B}"/>
              </a:ext>
            </a:extLst>
          </p:cNvPr>
          <p:cNvGrpSpPr/>
          <p:nvPr/>
        </p:nvGrpSpPr>
        <p:grpSpPr>
          <a:xfrm>
            <a:off x="5949484" y="5098786"/>
            <a:ext cx="945080" cy="623087"/>
            <a:chOff x="4540328" y="5098745"/>
            <a:chExt cx="945080" cy="62308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F19918C-FA20-4C7A-BD43-7C342B06C414}"/>
                </a:ext>
              </a:extLst>
            </p:cNvPr>
            <p:cNvGrpSpPr/>
            <p:nvPr/>
          </p:nvGrpSpPr>
          <p:grpSpPr>
            <a:xfrm>
              <a:off x="4800238" y="5359781"/>
              <a:ext cx="685170" cy="362051"/>
              <a:chOff x="2848493" y="4773535"/>
              <a:chExt cx="685170" cy="362051"/>
            </a:xfrm>
          </p:grpSpPr>
          <p:sp>
            <p:nvSpPr>
              <p:cNvPr id="34" name="Organigramme : Jonction de sommaire 33">
                <a:extLst>
                  <a:ext uri="{FF2B5EF4-FFF2-40B4-BE49-F238E27FC236}">
                    <a16:creationId xmlns:a16="http://schemas.microsoft.com/office/drawing/2014/main" id="{7A6F8428-C02C-4613-BCE1-02BB47376636}"/>
                  </a:ext>
                </a:extLst>
              </p:cNvPr>
              <p:cNvSpPr/>
              <p:nvPr/>
            </p:nvSpPr>
            <p:spPr>
              <a:xfrm>
                <a:off x="2938984" y="4869772"/>
                <a:ext cx="265814" cy="265814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2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E70B6163-F3EB-49FD-ADD7-F153A03C5520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204798" y="5002679"/>
                <a:ext cx="328865" cy="0"/>
              </a:xfrm>
              <a:prstGeom prst="straightConnector1">
                <a:avLst/>
              </a:prstGeom>
              <a:ln w="19050">
                <a:headEnd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6F971E0-0109-4CCE-8D14-845C0117A39C}"/>
                  </a:ext>
                </a:extLst>
              </p:cNvPr>
              <p:cNvSpPr txBox="1"/>
              <p:nvPr/>
            </p:nvSpPr>
            <p:spPr>
              <a:xfrm>
                <a:off x="2848493" y="4856478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+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FDE2765-4D23-452E-84AC-109B0F06A6C1}"/>
                  </a:ext>
                </a:extLst>
              </p:cNvPr>
              <p:cNvSpPr txBox="1"/>
              <p:nvPr/>
            </p:nvSpPr>
            <p:spPr>
              <a:xfrm>
                <a:off x="2919642" y="4773535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–</a:t>
                </a:r>
              </a:p>
            </p:txBody>
          </p:sp>
        </p:grp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87C217D-29C2-4974-92F4-C38781E430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0328" y="5596215"/>
              <a:ext cx="341932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1E228766-7661-49BC-85CD-0055ED6096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40" y="5098745"/>
              <a:ext cx="0" cy="372103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/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/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0DF3DB2-AE00-499A-99CE-46FD246C347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432396" y="4220198"/>
            <a:ext cx="0" cy="34406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/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/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549E336E-DC8C-4423-BAEB-D1B72DF7FDCA}"/>
              </a:ext>
            </a:extLst>
          </p:cNvPr>
          <p:cNvSpPr txBox="1"/>
          <p:nvPr/>
        </p:nvSpPr>
        <p:spPr>
          <a:xfrm>
            <a:off x="4592790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Position angulaire de l’arbre de sortie du réducteur en rad</a:t>
            </a:r>
          </a:p>
        </p:txBody>
      </p:sp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621792" y="3429000"/>
            <a:ext cx="116636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692535" y="3024762"/>
            <a:ext cx="10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2166295" y="3209428"/>
            <a:ext cx="17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 en incréments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2166295" y="3440261"/>
            <a:ext cx="176839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/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/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5" idx="1"/>
          </p:cNvCxnSpPr>
          <p:nvPr/>
        </p:nvCxnSpPr>
        <p:spPr>
          <a:xfrm flipV="1">
            <a:off x="4620222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085E46B-FF7F-415B-AC34-CABB8133A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31546"/>
              </p:ext>
            </p:extLst>
          </p:nvPr>
        </p:nvGraphicFramePr>
        <p:xfrm>
          <a:off x="320507" y="636536"/>
          <a:ext cx="12391254" cy="100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5" imgW="6457950" imgH="523875" progId="MgxDesigner">
                  <p:embed/>
                </p:oleObj>
              </mc:Choice>
              <mc:Fallback>
                <p:oleObj r:id="rId5" imgW="6457950" imgH="523875" progId="MgxDesigner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7" y="636536"/>
                        <a:ext cx="12391254" cy="1005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CB81CA4-D3E8-483D-A93F-26802D1C929A}"/>
              </a:ext>
            </a:extLst>
          </p:cNvPr>
          <p:cNvSpPr txBox="1"/>
          <p:nvPr/>
        </p:nvSpPr>
        <p:spPr>
          <a:xfrm>
            <a:off x="3586746" y="2786623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Boucle d’asservissement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/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69A15505-5366-4539-A49F-EC3F0D4E9F9B}"/>
              </a:ext>
            </a:extLst>
          </p:cNvPr>
          <p:cNvSpPr txBox="1"/>
          <p:nvPr/>
        </p:nvSpPr>
        <p:spPr>
          <a:xfrm>
            <a:off x="7297601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crémaillère en m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B6EB3BD-EF95-4FD1-9986-A674D23B8D3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25033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/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234352-7A73-4FBF-93CE-EC86BBE6902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029844" y="3424531"/>
            <a:ext cx="842372" cy="149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894AF79-B945-4296-B2D9-75D8174D2624}"/>
              </a:ext>
            </a:extLst>
          </p:cNvPr>
          <p:cNvSpPr txBox="1"/>
          <p:nvPr/>
        </p:nvSpPr>
        <p:spPr>
          <a:xfrm>
            <a:off x="9982156" y="3188219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109413-6E3C-4186-97FF-99008754FFCD}"/>
              </a:ext>
            </a:extLst>
          </p:cNvPr>
          <p:cNvSpPr txBox="1"/>
          <p:nvPr/>
        </p:nvSpPr>
        <p:spPr>
          <a:xfrm>
            <a:off x="1310145" y="2695514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Capteur </a:t>
            </a:r>
          </a:p>
          <a:p>
            <a:pPr algn="ctr"/>
            <a:r>
              <a:rPr lang="fr-FR" sz="1200" dirty="0"/>
              <a:t>codeur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07926C-00B1-4019-AD38-D636D96AEDBB}"/>
              </a:ext>
            </a:extLst>
          </p:cNvPr>
          <p:cNvSpPr txBox="1"/>
          <p:nvPr/>
        </p:nvSpPr>
        <p:spPr>
          <a:xfrm>
            <a:off x="6301256" y="2776217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Transformation de mouvement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8E698D7-3A4A-4FD6-AABE-AD05125C659A}"/>
              </a:ext>
            </a:extLst>
          </p:cNvPr>
          <p:cNvSpPr txBox="1"/>
          <p:nvPr/>
        </p:nvSpPr>
        <p:spPr>
          <a:xfrm>
            <a:off x="9009654" y="2747901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Elasticité de la partie supérieure</a:t>
            </a:r>
          </a:p>
        </p:txBody>
      </p:sp>
    </p:spTree>
    <p:extLst>
      <p:ext uri="{BB962C8B-B14F-4D97-AF65-F5344CB8AC3E}">
        <p14:creationId xmlns:p14="http://schemas.microsoft.com/office/powerpoint/2010/main" val="2278425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Grand écran</PresentationFormat>
  <Paragraphs>79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MgxDesigner</vt:lpstr>
      <vt:lpstr>Picture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2019-07-08T11:34:39Z</dcterms:created>
  <dcterms:modified xsi:type="dcterms:W3CDTF">2019-07-13T20:50:54Z</dcterms:modified>
</cp:coreProperties>
</file>