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</p:sldIdLst>
  <p:sldSz cx="15119350" cy="106918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19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89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02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3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90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8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0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58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68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7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22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27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B4AE3-7E1A-45F5-80F4-0916155AE2DC}"/>
              </a:ext>
            </a:extLst>
          </p:cNvPr>
          <p:cNvSpPr txBox="1"/>
          <p:nvPr/>
        </p:nvSpPr>
        <p:spPr>
          <a:xfrm rot="16200000">
            <a:off x="-5083579" y="5084297"/>
            <a:ext cx="1069181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/>
              <a:t>Control’X</a:t>
            </a: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0031F-446B-4F7F-9CC7-7C15A923D095}"/>
              </a:ext>
            </a:extLst>
          </p:cNvPr>
          <p:cNvSpPr txBox="1"/>
          <p:nvPr/>
        </p:nvSpPr>
        <p:spPr>
          <a:xfrm>
            <a:off x="1783110" y="-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BF – Grandeur asservie :		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6373C0-C132-4FE8-AB0D-72CEE8711022}"/>
              </a:ext>
            </a:extLst>
          </p:cNvPr>
          <p:cNvSpPr txBox="1"/>
          <p:nvPr/>
        </p:nvSpPr>
        <p:spPr>
          <a:xfrm>
            <a:off x="1783827" y="36933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BO – Grandeur commandée :							Grandeur mesurée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427274-5C4C-44DB-BE01-08188F1A8CF5}"/>
              </a:ext>
            </a:extLst>
          </p:cNvPr>
          <p:cNvSpPr txBox="1"/>
          <p:nvPr/>
        </p:nvSpPr>
        <p:spPr>
          <a:xfrm>
            <a:off x="1783109" y="738662"/>
            <a:ext cx="14594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Modes de fonctionnements alternatifs (Description et grandeur asservie)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r>
              <a:rPr lang="fr-FR" dirty="0"/>
              <a:t>   </a:t>
            </a:r>
          </a:p>
        </p:txBody>
      </p:sp>
      <p:sp>
        <p:nvSpPr>
          <p:cNvPr id="13" name="Flèche vers le bas 3">
            <a:extLst>
              <a:ext uri="{FF2B5EF4-FFF2-40B4-BE49-F238E27FC236}">
                <a16:creationId xmlns:a16="http://schemas.microsoft.com/office/drawing/2014/main" id="{927A0572-9CDD-4441-9C9B-0B23B7AEA0A6}"/>
              </a:ext>
            </a:extLst>
          </p:cNvPr>
          <p:cNvSpPr/>
          <p:nvPr/>
        </p:nvSpPr>
        <p:spPr>
          <a:xfrm>
            <a:off x="11853346" y="5217032"/>
            <a:ext cx="405180" cy="642228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4">
            <a:extLst>
              <a:ext uri="{FF2B5EF4-FFF2-40B4-BE49-F238E27FC236}">
                <a16:creationId xmlns:a16="http://schemas.microsoft.com/office/drawing/2014/main" id="{20DF305C-5BDC-4310-9334-9CFC793F28D9}"/>
              </a:ext>
            </a:extLst>
          </p:cNvPr>
          <p:cNvSpPr/>
          <p:nvPr/>
        </p:nvSpPr>
        <p:spPr>
          <a:xfrm>
            <a:off x="2743208" y="3735544"/>
            <a:ext cx="10446944" cy="125409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15" name="Rectangle à coins arrondis 5">
            <a:extLst>
              <a:ext uri="{FF2B5EF4-FFF2-40B4-BE49-F238E27FC236}">
                <a16:creationId xmlns:a16="http://schemas.microsoft.com/office/drawing/2014/main" id="{CEC2EBBC-4853-4474-91DE-4E09110AAB19}"/>
              </a:ext>
            </a:extLst>
          </p:cNvPr>
          <p:cNvSpPr/>
          <p:nvPr/>
        </p:nvSpPr>
        <p:spPr>
          <a:xfrm>
            <a:off x="2743208" y="2193863"/>
            <a:ext cx="6189637" cy="11213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2C736-94BA-4F27-BFDA-C3C7AD0446AE}"/>
              </a:ext>
            </a:extLst>
          </p:cNvPr>
          <p:cNvSpPr/>
          <p:nvPr/>
        </p:nvSpPr>
        <p:spPr>
          <a:xfrm>
            <a:off x="294693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E394D-E25A-4447-B59A-3DC839DBA0C9}"/>
              </a:ext>
            </a:extLst>
          </p:cNvPr>
          <p:cNvSpPr/>
          <p:nvPr/>
        </p:nvSpPr>
        <p:spPr>
          <a:xfrm>
            <a:off x="505324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AA6CF-7989-4D62-9EF5-BF94B892E314}"/>
              </a:ext>
            </a:extLst>
          </p:cNvPr>
          <p:cNvSpPr/>
          <p:nvPr/>
        </p:nvSpPr>
        <p:spPr>
          <a:xfrm>
            <a:off x="7157713" y="2511054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BCA64-8AFA-4E5E-9CDA-539981DEA2F7}"/>
              </a:ext>
            </a:extLst>
          </p:cNvPr>
          <p:cNvSpPr/>
          <p:nvPr/>
        </p:nvSpPr>
        <p:spPr>
          <a:xfrm>
            <a:off x="294693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69189-B2EF-4111-8F93-CC055A1C37AB}"/>
              </a:ext>
            </a:extLst>
          </p:cNvPr>
          <p:cNvSpPr/>
          <p:nvPr/>
        </p:nvSpPr>
        <p:spPr>
          <a:xfrm>
            <a:off x="505324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C4BE2-563D-40D7-935A-6ECB7AA1F7A7}"/>
              </a:ext>
            </a:extLst>
          </p:cNvPr>
          <p:cNvSpPr/>
          <p:nvPr/>
        </p:nvSpPr>
        <p:spPr>
          <a:xfrm>
            <a:off x="7157713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336DD-FA8E-4DCF-913B-43AF1DBE70A2}"/>
              </a:ext>
            </a:extLst>
          </p:cNvPr>
          <p:cNvSpPr/>
          <p:nvPr/>
        </p:nvSpPr>
        <p:spPr>
          <a:xfrm>
            <a:off x="921689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A7BAB-62AD-481C-9AF7-2A8B5EC966FD}"/>
              </a:ext>
            </a:extLst>
          </p:cNvPr>
          <p:cNvSpPr/>
          <p:nvPr/>
        </p:nvSpPr>
        <p:spPr>
          <a:xfrm>
            <a:off x="11245936" y="3365829"/>
            <a:ext cx="1620000" cy="184058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27A41C-9140-4D16-A82E-D1DB427DC6A3}"/>
              </a:ext>
            </a:extLst>
          </p:cNvPr>
          <p:cNvCxnSpPr>
            <a:cxnSpLocks/>
          </p:cNvCxnSpPr>
          <p:nvPr/>
        </p:nvCxnSpPr>
        <p:spPr>
          <a:xfrm>
            <a:off x="2460628" y="30784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B05A1B-A360-4F3B-9AA9-B5B711A740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66938" y="28581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73435B1-3176-4DE3-9EDB-371F6572D2D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73248" y="2858105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3E4F42-80B8-4E1D-917C-B15FF5EF4A0B}"/>
              </a:ext>
            </a:extLst>
          </p:cNvPr>
          <p:cNvCxnSpPr>
            <a:stCxn id="18" idx="3"/>
          </p:cNvCxnSpPr>
          <p:nvPr/>
        </p:nvCxnSpPr>
        <p:spPr>
          <a:xfrm>
            <a:off x="8777713" y="2865923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217C9D-1B81-4A94-985F-8506A2A7EE34}"/>
              </a:ext>
            </a:extLst>
          </p:cNvPr>
          <p:cNvCxnSpPr>
            <a:cxnSpLocks/>
          </p:cNvCxnSpPr>
          <p:nvPr/>
        </p:nvCxnSpPr>
        <p:spPr>
          <a:xfrm flipV="1">
            <a:off x="4810093" y="3315249"/>
            <a:ext cx="0" cy="765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944A46-BA15-4A06-AE32-C4A56FC2AFAA}"/>
              </a:ext>
            </a:extLst>
          </p:cNvPr>
          <p:cNvCxnSpPr>
            <a:cxnSpLocks/>
          </p:cNvCxnSpPr>
          <p:nvPr/>
        </p:nvCxnSpPr>
        <p:spPr>
          <a:xfrm>
            <a:off x="4810093" y="4080791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1A2943E-F942-42D5-9842-C8A9C916D91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6693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D142F-6083-4954-A15F-52E9A6A63A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673248" y="4278743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0298D-A902-465D-BEE3-C94B1803F7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77713" y="4278743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E4D8189-F404-4230-A802-A02E5E35659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836898" y="4278743"/>
            <a:ext cx="409038" cy="737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78546EE-400C-40E0-AE65-8A15AAC3E048}"/>
              </a:ext>
            </a:extLst>
          </p:cNvPr>
          <p:cNvCxnSpPr>
            <a:cxnSpLocks/>
          </p:cNvCxnSpPr>
          <p:nvPr/>
        </p:nvCxnSpPr>
        <p:spPr>
          <a:xfrm>
            <a:off x="246062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2C3255-4151-4578-8E5D-2D7B78DC286F}"/>
              </a:ext>
            </a:extLst>
          </p:cNvPr>
          <p:cNvCxnSpPr>
            <a:cxnSpLocks/>
          </p:cNvCxnSpPr>
          <p:nvPr/>
        </p:nvCxnSpPr>
        <p:spPr>
          <a:xfrm flipV="1">
            <a:off x="10630157" y="1887145"/>
            <a:ext cx="0" cy="184058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FE3312-7FD0-4FBA-B81F-621772F4A246}"/>
              </a:ext>
            </a:extLst>
          </p:cNvPr>
          <p:cNvCxnSpPr>
            <a:cxnSpLocks/>
          </p:cNvCxnSpPr>
          <p:nvPr/>
        </p:nvCxnSpPr>
        <p:spPr>
          <a:xfrm flipH="1">
            <a:off x="2460628" y="1887144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25CDBAA-00DA-4016-9A63-34084FD0E113}"/>
              </a:ext>
            </a:extLst>
          </p:cNvPr>
          <p:cNvCxnSpPr>
            <a:cxnSpLocks/>
          </p:cNvCxnSpPr>
          <p:nvPr/>
        </p:nvCxnSpPr>
        <p:spPr>
          <a:xfrm>
            <a:off x="2460628" y="2645981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F33F-0D3A-4B30-8705-EDD22861E35C}"/>
              </a:ext>
            </a:extLst>
          </p:cNvPr>
          <p:cNvCxnSpPr>
            <a:cxnSpLocks/>
          </p:cNvCxnSpPr>
          <p:nvPr/>
        </p:nvCxnSpPr>
        <p:spPr>
          <a:xfrm flipV="1">
            <a:off x="2460628" y="1887144"/>
            <a:ext cx="0" cy="7588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DABC4-31F8-4BD9-A720-5802A8BAB497}"/>
              </a:ext>
            </a:extLst>
          </p:cNvPr>
          <p:cNvCxnSpPr>
            <a:cxnSpLocks/>
          </p:cNvCxnSpPr>
          <p:nvPr/>
        </p:nvCxnSpPr>
        <p:spPr>
          <a:xfrm>
            <a:off x="12873762" y="354216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èche vers le bas 33">
            <a:extLst>
              <a:ext uri="{FF2B5EF4-FFF2-40B4-BE49-F238E27FC236}">
                <a16:creationId xmlns:a16="http://schemas.microsoft.com/office/drawing/2014/main" id="{F3468FBD-8897-4A42-9B06-CE4F01ED9F02}"/>
              </a:ext>
            </a:extLst>
          </p:cNvPr>
          <p:cNvSpPr/>
          <p:nvPr/>
        </p:nvSpPr>
        <p:spPr>
          <a:xfrm>
            <a:off x="11853346" y="256382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2C3EC-633C-4735-82B8-DC39A9D879EE}"/>
              </a:ext>
            </a:extLst>
          </p:cNvPr>
          <p:cNvSpPr/>
          <p:nvPr/>
        </p:nvSpPr>
        <p:spPr>
          <a:xfrm>
            <a:off x="5980053" y="331805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19993-505A-4042-AD65-168EC6EDDABF}"/>
              </a:ext>
            </a:extLst>
          </p:cNvPr>
          <p:cNvSpPr/>
          <p:nvPr/>
        </p:nvSpPr>
        <p:spPr>
          <a:xfrm>
            <a:off x="10467491" y="1718966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2BBB0-4BB9-49D7-B70B-94BF2A96AFD1}"/>
              </a:ext>
            </a:extLst>
          </p:cNvPr>
          <p:cNvSpPr/>
          <p:nvPr/>
        </p:nvSpPr>
        <p:spPr>
          <a:xfrm>
            <a:off x="9177183" y="190831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8E074-50FA-4330-B2CC-A4E01D900625}"/>
              </a:ext>
            </a:extLst>
          </p:cNvPr>
          <p:cNvSpPr/>
          <p:nvPr/>
        </p:nvSpPr>
        <p:spPr>
          <a:xfrm>
            <a:off x="1164816" y="265507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613641-972A-40E3-875F-7959BA4CA987}"/>
              </a:ext>
            </a:extLst>
          </p:cNvPr>
          <p:cNvSpPr/>
          <p:nvPr/>
        </p:nvSpPr>
        <p:spPr>
          <a:xfrm>
            <a:off x="11920465" y="1862255"/>
            <a:ext cx="1794861" cy="37916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A989E8-2F5C-4330-A910-27D160C36F19}"/>
              </a:ext>
            </a:extLst>
          </p:cNvPr>
          <p:cNvSpPr/>
          <p:nvPr/>
        </p:nvSpPr>
        <p:spPr>
          <a:xfrm>
            <a:off x="11314594" y="219386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7D46D3-EEBE-4E56-B8EE-D53CFB72D255}"/>
              </a:ext>
            </a:extLst>
          </p:cNvPr>
          <p:cNvGrpSpPr/>
          <p:nvPr/>
        </p:nvGrpSpPr>
        <p:grpSpPr>
          <a:xfrm>
            <a:off x="523938" y="0"/>
            <a:ext cx="504000" cy="5994188"/>
            <a:chOff x="523938" y="0"/>
            <a:chExt cx="504000" cy="5994188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59EDDAC-DFDA-43F4-9825-964B975AA672}"/>
                </a:ext>
              </a:extLst>
            </p:cNvPr>
            <p:cNvSpPr txBox="1"/>
            <p:nvPr/>
          </p:nvSpPr>
          <p:spPr>
            <a:xfrm rot="16200000">
              <a:off x="-88062" y="612000"/>
              <a:ext cx="172800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Découverte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A583E446-C069-4E6A-8CC6-690556346DC2}"/>
                </a:ext>
              </a:extLst>
            </p:cNvPr>
            <p:cNvSpPr txBox="1"/>
            <p:nvPr/>
          </p:nvSpPr>
          <p:spPr>
            <a:xfrm rot="16200000">
              <a:off x="-1357156" y="3609094"/>
              <a:ext cx="4266188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Chaine fonctionnelle</a:t>
              </a:r>
            </a:p>
          </p:txBody>
        </p:sp>
      </p:grp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5A44BA3-10B3-4FE6-8D0E-E92C288247C4}"/>
              </a:ext>
            </a:extLst>
          </p:cNvPr>
          <p:cNvCxnSpPr>
            <a:cxnSpLocks/>
          </p:cNvCxnSpPr>
          <p:nvPr/>
        </p:nvCxnSpPr>
        <p:spPr>
          <a:xfrm>
            <a:off x="523937" y="1718966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2922F-3DE4-4D32-B9AA-8BD8B5BB674B}"/>
              </a:ext>
            </a:extLst>
          </p:cNvPr>
          <p:cNvCxnSpPr>
            <a:cxnSpLocks/>
          </p:cNvCxnSpPr>
          <p:nvPr/>
        </p:nvCxnSpPr>
        <p:spPr>
          <a:xfrm>
            <a:off x="523937" y="5994187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4598CD-977F-4600-B29C-75033871E02C}"/>
              </a:ext>
            </a:extLst>
          </p:cNvPr>
          <p:cNvSpPr txBox="1"/>
          <p:nvPr/>
        </p:nvSpPr>
        <p:spPr>
          <a:xfrm rot="16200000">
            <a:off x="-1576142" y="8090998"/>
            <a:ext cx="469762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Modélisation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86B23-75D6-40C6-8451-84212018E167}"/>
              </a:ext>
            </a:extLst>
          </p:cNvPr>
          <p:cNvSpPr/>
          <p:nvPr/>
        </p:nvSpPr>
        <p:spPr>
          <a:xfrm>
            <a:off x="1435278" y="6175695"/>
            <a:ext cx="3496392" cy="207288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B4852CF-F717-4642-B4FE-1F482B8C1BC3}"/>
              </a:ext>
            </a:extLst>
          </p:cNvPr>
          <p:cNvSpPr txBox="1"/>
          <p:nvPr/>
        </p:nvSpPr>
        <p:spPr>
          <a:xfrm>
            <a:off x="1435278" y="6198834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Conditions expérimentales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153B5-D706-4818-8125-673D8F37C389}"/>
              </a:ext>
            </a:extLst>
          </p:cNvPr>
          <p:cNvSpPr/>
          <p:nvPr/>
        </p:nvSpPr>
        <p:spPr>
          <a:xfrm>
            <a:off x="1435278" y="8413429"/>
            <a:ext cx="3496392" cy="20261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C3FCBC9-279B-491B-9FDE-F97221E0721E}"/>
              </a:ext>
            </a:extLst>
          </p:cNvPr>
          <p:cNvSpPr txBox="1"/>
          <p:nvPr/>
        </p:nvSpPr>
        <p:spPr>
          <a:xfrm>
            <a:off x="1435278" y="8436568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 de transfert/Schéma-bloc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19BF8D-E205-49A8-BA96-B04728B5687C}"/>
              </a:ext>
            </a:extLst>
          </p:cNvPr>
          <p:cNvSpPr/>
          <p:nvPr/>
        </p:nvSpPr>
        <p:spPr>
          <a:xfrm>
            <a:off x="5221925" y="6199935"/>
            <a:ext cx="6023593" cy="424345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5755DE0-3DC4-44C1-8BAE-509B85D403A2}"/>
              </a:ext>
            </a:extLst>
          </p:cNvPr>
          <p:cNvSpPr txBox="1"/>
          <p:nvPr/>
        </p:nvSpPr>
        <p:spPr>
          <a:xfrm>
            <a:off x="5221924" y="6207294"/>
            <a:ext cx="602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Courbes essai/modèle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4CEC9D-AAFD-4A3A-9C6D-B09C947903CE}"/>
              </a:ext>
            </a:extLst>
          </p:cNvPr>
          <p:cNvSpPr/>
          <p:nvPr/>
        </p:nvSpPr>
        <p:spPr>
          <a:xfrm>
            <a:off x="11535773" y="6206853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F050C5B-C6EE-4FF2-A55F-1344F3A6FED6}"/>
              </a:ext>
            </a:extLst>
          </p:cNvPr>
          <p:cNvSpPr txBox="1"/>
          <p:nvPr/>
        </p:nvSpPr>
        <p:spPr>
          <a:xfrm>
            <a:off x="11535772" y="6214211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du CDCF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001F3-9DFB-409B-9BF8-AAD079718D2E}"/>
              </a:ext>
            </a:extLst>
          </p:cNvPr>
          <p:cNvSpPr/>
          <p:nvPr/>
        </p:nvSpPr>
        <p:spPr>
          <a:xfrm>
            <a:off x="11535773" y="8397867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A8E7ACE-8249-4DAE-8E20-8295FD03B98F}"/>
              </a:ext>
            </a:extLst>
          </p:cNvPr>
          <p:cNvSpPr txBox="1"/>
          <p:nvPr/>
        </p:nvSpPr>
        <p:spPr>
          <a:xfrm>
            <a:off x="11535772" y="8405225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Limites de cette modélisation</a:t>
            </a:r>
          </a:p>
        </p:txBody>
      </p:sp>
      <p:sp>
        <p:nvSpPr>
          <p:cNvPr id="2" name="ZoneTexte 1"/>
          <p:cNvSpPr txBox="1"/>
          <p:nvPr/>
        </p:nvSpPr>
        <p:spPr>
          <a:xfrm rot="20700000">
            <a:off x="4114796" y="3273081"/>
            <a:ext cx="6105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7C80"/>
                </a:solidFill>
              </a:rPr>
              <a:t>ARCHITECTURE MODIFIABLE EN FONCTION DU SYSTEME</a:t>
            </a:r>
            <a:endParaRPr lang="fr-FR" sz="28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5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B4AE3-7E1A-45F5-80F4-0916155AE2DC}"/>
              </a:ext>
            </a:extLst>
          </p:cNvPr>
          <p:cNvSpPr txBox="1"/>
          <p:nvPr/>
        </p:nvSpPr>
        <p:spPr>
          <a:xfrm rot="16200000">
            <a:off x="-5083579" y="5084297"/>
            <a:ext cx="1069181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/>
              <a:t>MaxPID</a:t>
            </a: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0031F-446B-4F7F-9CC7-7C15A923D095}"/>
              </a:ext>
            </a:extLst>
          </p:cNvPr>
          <p:cNvSpPr txBox="1"/>
          <p:nvPr/>
        </p:nvSpPr>
        <p:spPr>
          <a:xfrm>
            <a:off x="1783110" y="-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BF – Grandeur asservie :		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6373C0-C132-4FE8-AB0D-72CEE8711022}"/>
              </a:ext>
            </a:extLst>
          </p:cNvPr>
          <p:cNvSpPr txBox="1"/>
          <p:nvPr/>
        </p:nvSpPr>
        <p:spPr>
          <a:xfrm>
            <a:off x="1784971" y="738783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BO – Grandeur commandée :							Grandeur mesurée :</a:t>
            </a:r>
          </a:p>
        </p:txBody>
      </p:sp>
      <p:sp>
        <p:nvSpPr>
          <p:cNvPr id="13" name="Flèche vers le bas 3">
            <a:extLst>
              <a:ext uri="{FF2B5EF4-FFF2-40B4-BE49-F238E27FC236}">
                <a16:creationId xmlns:a16="http://schemas.microsoft.com/office/drawing/2014/main" id="{927A0572-9CDD-4441-9C9B-0B23B7AEA0A6}"/>
              </a:ext>
            </a:extLst>
          </p:cNvPr>
          <p:cNvSpPr/>
          <p:nvPr/>
        </p:nvSpPr>
        <p:spPr>
          <a:xfrm>
            <a:off x="11853346" y="5217032"/>
            <a:ext cx="405180" cy="642228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4">
            <a:extLst>
              <a:ext uri="{FF2B5EF4-FFF2-40B4-BE49-F238E27FC236}">
                <a16:creationId xmlns:a16="http://schemas.microsoft.com/office/drawing/2014/main" id="{20DF305C-5BDC-4310-9334-9CFC793F28D9}"/>
              </a:ext>
            </a:extLst>
          </p:cNvPr>
          <p:cNvSpPr/>
          <p:nvPr/>
        </p:nvSpPr>
        <p:spPr>
          <a:xfrm>
            <a:off x="2743208" y="3735544"/>
            <a:ext cx="10446944" cy="125409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15" name="Rectangle à coins arrondis 5">
            <a:extLst>
              <a:ext uri="{FF2B5EF4-FFF2-40B4-BE49-F238E27FC236}">
                <a16:creationId xmlns:a16="http://schemas.microsoft.com/office/drawing/2014/main" id="{CEC2EBBC-4853-4474-91DE-4E09110AAB19}"/>
              </a:ext>
            </a:extLst>
          </p:cNvPr>
          <p:cNvSpPr/>
          <p:nvPr/>
        </p:nvSpPr>
        <p:spPr>
          <a:xfrm>
            <a:off x="2743208" y="2193863"/>
            <a:ext cx="6189637" cy="11213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2C736-94BA-4F27-BFDA-C3C7AD0446AE}"/>
              </a:ext>
            </a:extLst>
          </p:cNvPr>
          <p:cNvSpPr/>
          <p:nvPr/>
        </p:nvSpPr>
        <p:spPr>
          <a:xfrm>
            <a:off x="294693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E394D-E25A-4447-B59A-3DC839DBA0C9}"/>
              </a:ext>
            </a:extLst>
          </p:cNvPr>
          <p:cNvSpPr/>
          <p:nvPr/>
        </p:nvSpPr>
        <p:spPr>
          <a:xfrm>
            <a:off x="505324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AA6CF-7989-4D62-9EF5-BF94B892E314}"/>
              </a:ext>
            </a:extLst>
          </p:cNvPr>
          <p:cNvSpPr/>
          <p:nvPr/>
        </p:nvSpPr>
        <p:spPr>
          <a:xfrm>
            <a:off x="7157713" y="2511054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BCA64-8AFA-4E5E-9CDA-539981DEA2F7}"/>
              </a:ext>
            </a:extLst>
          </p:cNvPr>
          <p:cNvSpPr/>
          <p:nvPr/>
        </p:nvSpPr>
        <p:spPr>
          <a:xfrm>
            <a:off x="294693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69189-B2EF-4111-8F93-CC055A1C37AB}"/>
              </a:ext>
            </a:extLst>
          </p:cNvPr>
          <p:cNvSpPr/>
          <p:nvPr/>
        </p:nvSpPr>
        <p:spPr>
          <a:xfrm>
            <a:off x="505324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C4BE2-563D-40D7-935A-6ECB7AA1F7A7}"/>
              </a:ext>
            </a:extLst>
          </p:cNvPr>
          <p:cNvSpPr/>
          <p:nvPr/>
        </p:nvSpPr>
        <p:spPr>
          <a:xfrm>
            <a:off x="7157713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336DD-FA8E-4DCF-913B-43AF1DBE70A2}"/>
              </a:ext>
            </a:extLst>
          </p:cNvPr>
          <p:cNvSpPr/>
          <p:nvPr/>
        </p:nvSpPr>
        <p:spPr>
          <a:xfrm>
            <a:off x="921689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A7BAB-62AD-481C-9AF7-2A8B5EC966FD}"/>
              </a:ext>
            </a:extLst>
          </p:cNvPr>
          <p:cNvSpPr/>
          <p:nvPr/>
        </p:nvSpPr>
        <p:spPr>
          <a:xfrm>
            <a:off x="11245936" y="3365829"/>
            <a:ext cx="1620000" cy="184058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27A41C-9140-4D16-A82E-D1DB427DC6A3}"/>
              </a:ext>
            </a:extLst>
          </p:cNvPr>
          <p:cNvCxnSpPr>
            <a:cxnSpLocks/>
          </p:cNvCxnSpPr>
          <p:nvPr/>
        </p:nvCxnSpPr>
        <p:spPr>
          <a:xfrm>
            <a:off x="2460628" y="30784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B05A1B-A360-4F3B-9AA9-B5B711A740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66938" y="28581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73435B1-3176-4DE3-9EDB-371F6572D2D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73248" y="2858105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3E4F42-80B8-4E1D-917C-B15FF5EF4A0B}"/>
              </a:ext>
            </a:extLst>
          </p:cNvPr>
          <p:cNvCxnSpPr>
            <a:stCxn id="18" idx="3"/>
          </p:cNvCxnSpPr>
          <p:nvPr/>
        </p:nvCxnSpPr>
        <p:spPr>
          <a:xfrm>
            <a:off x="8777713" y="2865923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217C9D-1B81-4A94-985F-8506A2A7EE34}"/>
              </a:ext>
            </a:extLst>
          </p:cNvPr>
          <p:cNvCxnSpPr>
            <a:cxnSpLocks/>
          </p:cNvCxnSpPr>
          <p:nvPr/>
        </p:nvCxnSpPr>
        <p:spPr>
          <a:xfrm flipV="1">
            <a:off x="4810093" y="3315249"/>
            <a:ext cx="0" cy="765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944A46-BA15-4A06-AE32-C4A56FC2AFAA}"/>
              </a:ext>
            </a:extLst>
          </p:cNvPr>
          <p:cNvCxnSpPr>
            <a:cxnSpLocks/>
          </p:cNvCxnSpPr>
          <p:nvPr/>
        </p:nvCxnSpPr>
        <p:spPr>
          <a:xfrm>
            <a:off x="4810093" y="4080791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1A2943E-F942-42D5-9842-C8A9C916D91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6693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D142F-6083-4954-A15F-52E9A6A63A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673248" y="4278743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0298D-A902-465D-BEE3-C94B1803F7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77713" y="4278743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E4D8189-F404-4230-A802-A02E5E35659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836898" y="4278743"/>
            <a:ext cx="409038" cy="737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78546EE-400C-40E0-AE65-8A15AAC3E048}"/>
              </a:ext>
            </a:extLst>
          </p:cNvPr>
          <p:cNvCxnSpPr>
            <a:cxnSpLocks/>
          </p:cNvCxnSpPr>
          <p:nvPr/>
        </p:nvCxnSpPr>
        <p:spPr>
          <a:xfrm>
            <a:off x="246062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2C3255-4151-4578-8E5D-2D7B78DC286F}"/>
              </a:ext>
            </a:extLst>
          </p:cNvPr>
          <p:cNvCxnSpPr>
            <a:cxnSpLocks/>
          </p:cNvCxnSpPr>
          <p:nvPr/>
        </p:nvCxnSpPr>
        <p:spPr>
          <a:xfrm flipV="1">
            <a:off x="10630157" y="1887145"/>
            <a:ext cx="0" cy="184058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FE3312-7FD0-4FBA-B81F-621772F4A246}"/>
              </a:ext>
            </a:extLst>
          </p:cNvPr>
          <p:cNvCxnSpPr>
            <a:cxnSpLocks/>
          </p:cNvCxnSpPr>
          <p:nvPr/>
        </p:nvCxnSpPr>
        <p:spPr>
          <a:xfrm flipH="1">
            <a:off x="2460628" y="1887144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25CDBAA-00DA-4016-9A63-34084FD0E113}"/>
              </a:ext>
            </a:extLst>
          </p:cNvPr>
          <p:cNvCxnSpPr>
            <a:cxnSpLocks/>
          </p:cNvCxnSpPr>
          <p:nvPr/>
        </p:nvCxnSpPr>
        <p:spPr>
          <a:xfrm>
            <a:off x="2460628" y="2645981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F33F-0D3A-4B30-8705-EDD22861E35C}"/>
              </a:ext>
            </a:extLst>
          </p:cNvPr>
          <p:cNvCxnSpPr>
            <a:cxnSpLocks/>
          </p:cNvCxnSpPr>
          <p:nvPr/>
        </p:nvCxnSpPr>
        <p:spPr>
          <a:xfrm flipV="1">
            <a:off x="2460628" y="1887144"/>
            <a:ext cx="0" cy="7588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DABC4-31F8-4BD9-A720-5802A8BAB497}"/>
              </a:ext>
            </a:extLst>
          </p:cNvPr>
          <p:cNvCxnSpPr>
            <a:cxnSpLocks/>
          </p:cNvCxnSpPr>
          <p:nvPr/>
        </p:nvCxnSpPr>
        <p:spPr>
          <a:xfrm>
            <a:off x="12873762" y="354216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èche vers le bas 33">
            <a:extLst>
              <a:ext uri="{FF2B5EF4-FFF2-40B4-BE49-F238E27FC236}">
                <a16:creationId xmlns:a16="http://schemas.microsoft.com/office/drawing/2014/main" id="{F3468FBD-8897-4A42-9B06-CE4F01ED9F02}"/>
              </a:ext>
            </a:extLst>
          </p:cNvPr>
          <p:cNvSpPr/>
          <p:nvPr/>
        </p:nvSpPr>
        <p:spPr>
          <a:xfrm>
            <a:off x="11853346" y="256382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2C3EC-633C-4735-82B8-DC39A9D879EE}"/>
              </a:ext>
            </a:extLst>
          </p:cNvPr>
          <p:cNvSpPr/>
          <p:nvPr/>
        </p:nvSpPr>
        <p:spPr>
          <a:xfrm>
            <a:off x="5980053" y="331805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19993-505A-4042-AD65-168EC6EDDABF}"/>
              </a:ext>
            </a:extLst>
          </p:cNvPr>
          <p:cNvSpPr/>
          <p:nvPr/>
        </p:nvSpPr>
        <p:spPr>
          <a:xfrm>
            <a:off x="10467491" y="1718966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2BBB0-4BB9-49D7-B70B-94BF2A96AFD1}"/>
              </a:ext>
            </a:extLst>
          </p:cNvPr>
          <p:cNvSpPr/>
          <p:nvPr/>
        </p:nvSpPr>
        <p:spPr>
          <a:xfrm>
            <a:off x="9177183" y="190831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8E074-50FA-4330-B2CC-A4E01D900625}"/>
              </a:ext>
            </a:extLst>
          </p:cNvPr>
          <p:cNvSpPr/>
          <p:nvPr/>
        </p:nvSpPr>
        <p:spPr>
          <a:xfrm>
            <a:off x="1164816" y="265507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613641-972A-40E3-875F-7959BA4CA987}"/>
              </a:ext>
            </a:extLst>
          </p:cNvPr>
          <p:cNvSpPr/>
          <p:nvPr/>
        </p:nvSpPr>
        <p:spPr>
          <a:xfrm>
            <a:off x="11920465" y="1862255"/>
            <a:ext cx="1794861" cy="37916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A989E8-2F5C-4330-A910-27D160C36F19}"/>
              </a:ext>
            </a:extLst>
          </p:cNvPr>
          <p:cNvSpPr/>
          <p:nvPr/>
        </p:nvSpPr>
        <p:spPr>
          <a:xfrm>
            <a:off x="11314594" y="219386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7D46D3-EEBE-4E56-B8EE-D53CFB72D255}"/>
              </a:ext>
            </a:extLst>
          </p:cNvPr>
          <p:cNvGrpSpPr/>
          <p:nvPr/>
        </p:nvGrpSpPr>
        <p:grpSpPr>
          <a:xfrm>
            <a:off x="523938" y="0"/>
            <a:ext cx="504000" cy="5994188"/>
            <a:chOff x="523938" y="0"/>
            <a:chExt cx="504000" cy="5994188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59EDDAC-DFDA-43F4-9825-964B975AA672}"/>
                </a:ext>
              </a:extLst>
            </p:cNvPr>
            <p:cNvSpPr txBox="1"/>
            <p:nvPr/>
          </p:nvSpPr>
          <p:spPr>
            <a:xfrm rot="16200000">
              <a:off x="-88062" y="612000"/>
              <a:ext cx="172800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Découverte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A583E446-C069-4E6A-8CC6-690556346DC2}"/>
                </a:ext>
              </a:extLst>
            </p:cNvPr>
            <p:cNvSpPr txBox="1"/>
            <p:nvPr/>
          </p:nvSpPr>
          <p:spPr>
            <a:xfrm rot="16200000">
              <a:off x="-1357156" y="3609094"/>
              <a:ext cx="4266188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Chaine fonctionnelle</a:t>
              </a:r>
            </a:p>
          </p:txBody>
        </p:sp>
      </p:grp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5A44BA3-10B3-4FE6-8D0E-E92C288247C4}"/>
              </a:ext>
            </a:extLst>
          </p:cNvPr>
          <p:cNvCxnSpPr>
            <a:cxnSpLocks/>
          </p:cNvCxnSpPr>
          <p:nvPr/>
        </p:nvCxnSpPr>
        <p:spPr>
          <a:xfrm>
            <a:off x="523937" y="1718966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2922F-3DE4-4D32-B9AA-8BD8B5BB674B}"/>
              </a:ext>
            </a:extLst>
          </p:cNvPr>
          <p:cNvCxnSpPr>
            <a:cxnSpLocks/>
          </p:cNvCxnSpPr>
          <p:nvPr/>
        </p:nvCxnSpPr>
        <p:spPr>
          <a:xfrm>
            <a:off x="523937" y="5994187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4598CD-977F-4600-B29C-75033871E02C}"/>
              </a:ext>
            </a:extLst>
          </p:cNvPr>
          <p:cNvSpPr txBox="1"/>
          <p:nvPr/>
        </p:nvSpPr>
        <p:spPr>
          <a:xfrm rot="16200000">
            <a:off x="-1576142" y="8090998"/>
            <a:ext cx="469762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Modélisation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86B23-75D6-40C6-8451-84212018E167}"/>
              </a:ext>
            </a:extLst>
          </p:cNvPr>
          <p:cNvSpPr/>
          <p:nvPr/>
        </p:nvSpPr>
        <p:spPr>
          <a:xfrm>
            <a:off x="1435278" y="6175695"/>
            <a:ext cx="3496392" cy="207288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B4852CF-F717-4642-B4FE-1F482B8C1BC3}"/>
              </a:ext>
            </a:extLst>
          </p:cNvPr>
          <p:cNvSpPr txBox="1"/>
          <p:nvPr/>
        </p:nvSpPr>
        <p:spPr>
          <a:xfrm>
            <a:off x="1435278" y="6198834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Conditions expérimentales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153B5-D706-4818-8125-673D8F37C389}"/>
              </a:ext>
            </a:extLst>
          </p:cNvPr>
          <p:cNvSpPr/>
          <p:nvPr/>
        </p:nvSpPr>
        <p:spPr>
          <a:xfrm>
            <a:off x="1435278" y="8413429"/>
            <a:ext cx="3496392" cy="20261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C3FCBC9-279B-491B-9FDE-F97221E0721E}"/>
              </a:ext>
            </a:extLst>
          </p:cNvPr>
          <p:cNvSpPr txBox="1"/>
          <p:nvPr/>
        </p:nvSpPr>
        <p:spPr>
          <a:xfrm>
            <a:off x="1435278" y="8436568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 de transfert/Schéma-bloc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19BF8D-E205-49A8-BA96-B04728B5687C}"/>
              </a:ext>
            </a:extLst>
          </p:cNvPr>
          <p:cNvSpPr/>
          <p:nvPr/>
        </p:nvSpPr>
        <p:spPr>
          <a:xfrm>
            <a:off x="5221925" y="6199935"/>
            <a:ext cx="6023593" cy="424345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5755DE0-3DC4-44C1-8BAE-509B85D403A2}"/>
              </a:ext>
            </a:extLst>
          </p:cNvPr>
          <p:cNvSpPr txBox="1"/>
          <p:nvPr/>
        </p:nvSpPr>
        <p:spPr>
          <a:xfrm>
            <a:off x="5221924" y="6207294"/>
            <a:ext cx="602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Courbes essai/modèle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4CEC9D-AAFD-4A3A-9C6D-B09C947903CE}"/>
              </a:ext>
            </a:extLst>
          </p:cNvPr>
          <p:cNvSpPr/>
          <p:nvPr/>
        </p:nvSpPr>
        <p:spPr>
          <a:xfrm>
            <a:off x="11535773" y="6206853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F050C5B-C6EE-4FF2-A55F-1344F3A6FED6}"/>
              </a:ext>
            </a:extLst>
          </p:cNvPr>
          <p:cNvSpPr txBox="1"/>
          <p:nvPr/>
        </p:nvSpPr>
        <p:spPr>
          <a:xfrm>
            <a:off x="11535772" y="6214211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du CDCF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001F3-9DFB-409B-9BF8-AAD079718D2E}"/>
              </a:ext>
            </a:extLst>
          </p:cNvPr>
          <p:cNvSpPr/>
          <p:nvPr/>
        </p:nvSpPr>
        <p:spPr>
          <a:xfrm>
            <a:off x="11535773" y="8397867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A8E7ACE-8249-4DAE-8E20-8295FD03B98F}"/>
              </a:ext>
            </a:extLst>
          </p:cNvPr>
          <p:cNvSpPr txBox="1"/>
          <p:nvPr/>
        </p:nvSpPr>
        <p:spPr>
          <a:xfrm>
            <a:off x="11535772" y="8405225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Limites de cette modélisation</a:t>
            </a:r>
          </a:p>
        </p:txBody>
      </p:sp>
      <p:sp>
        <p:nvSpPr>
          <p:cNvPr id="55" name="ZoneTexte 54"/>
          <p:cNvSpPr txBox="1"/>
          <p:nvPr/>
        </p:nvSpPr>
        <p:spPr>
          <a:xfrm rot="20700000">
            <a:off x="4114796" y="3273081"/>
            <a:ext cx="6105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7C80"/>
                </a:solidFill>
              </a:rPr>
              <a:t>ARCHITECTURE MODIFIABLE EN FONCTION DU SYSTEME</a:t>
            </a:r>
            <a:endParaRPr lang="fr-FR" sz="28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B4AE3-7E1A-45F5-80F4-0916155AE2DC}"/>
              </a:ext>
            </a:extLst>
          </p:cNvPr>
          <p:cNvSpPr txBox="1"/>
          <p:nvPr/>
        </p:nvSpPr>
        <p:spPr>
          <a:xfrm rot="16200000">
            <a:off x="-5083579" y="5084297"/>
            <a:ext cx="1069181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/>
              <a:t>COMAX</a:t>
            </a: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0031F-446B-4F7F-9CC7-7C15A923D095}"/>
              </a:ext>
            </a:extLst>
          </p:cNvPr>
          <p:cNvSpPr txBox="1"/>
          <p:nvPr/>
        </p:nvSpPr>
        <p:spPr>
          <a:xfrm>
            <a:off x="1783110" y="-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BF – Grandeur asservie :		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6373C0-C132-4FE8-AB0D-72CEE8711022}"/>
              </a:ext>
            </a:extLst>
          </p:cNvPr>
          <p:cNvSpPr txBox="1"/>
          <p:nvPr/>
        </p:nvSpPr>
        <p:spPr>
          <a:xfrm>
            <a:off x="1783827" y="36933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BO – Grandeur commandée :							Grandeur mesurée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427274-5C4C-44DB-BE01-08188F1A8CF5}"/>
              </a:ext>
            </a:extLst>
          </p:cNvPr>
          <p:cNvSpPr txBox="1"/>
          <p:nvPr/>
        </p:nvSpPr>
        <p:spPr>
          <a:xfrm>
            <a:off x="1783109" y="738662"/>
            <a:ext cx="14594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Modes de fonctionnements alternatifs (Description et grandeur asservie)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r>
              <a:rPr lang="fr-FR" dirty="0"/>
              <a:t>   </a:t>
            </a:r>
          </a:p>
        </p:txBody>
      </p:sp>
      <p:sp>
        <p:nvSpPr>
          <p:cNvPr id="13" name="Flèche vers le bas 3">
            <a:extLst>
              <a:ext uri="{FF2B5EF4-FFF2-40B4-BE49-F238E27FC236}">
                <a16:creationId xmlns:a16="http://schemas.microsoft.com/office/drawing/2014/main" id="{927A0572-9CDD-4441-9C9B-0B23B7AEA0A6}"/>
              </a:ext>
            </a:extLst>
          </p:cNvPr>
          <p:cNvSpPr/>
          <p:nvPr/>
        </p:nvSpPr>
        <p:spPr>
          <a:xfrm>
            <a:off x="11853346" y="5217032"/>
            <a:ext cx="405180" cy="642228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4">
            <a:extLst>
              <a:ext uri="{FF2B5EF4-FFF2-40B4-BE49-F238E27FC236}">
                <a16:creationId xmlns:a16="http://schemas.microsoft.com/office/drawing/2014/main" id="{20DF305C-5BDC-4310-9334-9CFC793F28D9}"/>
              </a:ext>
            </a:extLst>
          </p:cNvPr>
          <p:cNvSpPr/>
          <p:nvPr/>
        </p:nvSpPr>
        <p:spPr>
          <a:xfrm>
            <a:off x="2743208" y="3735544"/>
            <a:ext cx="10446944" cy="125409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15" name="Rectangle à coins arrondis 5">
            <a:extLst>
              <a:ext uri="{FF2B5EF4-FFF2-40B4-BE49-F238E27FC236}">
                <a16:creationId xmlns:a16="http://schemas.microsoft.com/office/drawing/2014/main" id="{CEC2EBBC-4853-4474-91DE-4E09110AAB19}"/>
              </a:ext>
            </a:extLst>
          </p:cNvPr>
          <p:cNvSpPr/>
          <p:nvPr/>
        </p:nvSpPr>
        <p:spPr>
          <a:xfrm>
            <a:off x="2743208" y="2193863"/>
            <a:ext cx="6189637" cy="11213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2C736-94BA-4F27-BFDA-C3C7AD0446AE}"/>
              </a:ext>
            </a:extLst>
          </p:cNvPr>
          <p:cNvSpPr/>
          <p:nvPr/>
        </p:nvSpPr>
        <p:spPr>
          <a:xfrm>
            <a:off x="294693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E394D-E25A-4447-B59A-3DC839DBA0C9}"/>
              </a:ext>
            </a:extLst>
          </p:cNvPr>
          <p:cNvSpPr/>
          <p:nvPr/>
        </p:nvSpPr>
        <p:spPr>
          <a:xfrm>
            <a:off x="505324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AA6CF-7989-4D62-9EF5-BF94B892E314}"/>
              </a:ext>
            </a:extLst>
          </p:cNvPr>
          <p:cNvSpPr/>
          <p:nvPr/>
        </p:nvSpPr>
        <p:spPr>
          <a:xfrm>
            <a:off x="7157713" y="2511054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BCA64-8AFA-4E5E-9CDA-539981DEA2F7}"/>
              </a:ext>
            </a:extLst>
          </p:cNvPr>
          <p:cNvSpPr/>
          <p:nvPr/>
        </p:nvSpPr>
        <p:spPr>
          <a:xfrm>
            <a:off x="294693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69189-B2EF-4111-8F93-CC055A1C37AB}"/>
              </a:ext>
            </a:extLst>
          </p:cNvPr>
          <p:cNvSpPr/>
          <p:nvPr/>
        </p:nvSpPr>
        <p:spPr>
          <a:xfrm>
            <a:off x="505324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C4BE2-563D-40D7-935A-6ECB7AA1F7A7}"/>
              </a:ext>
            </a:extLst>
          </p:cNvPr>
          <p:cNvSpPr/>
          <p:nvPr/>
        </p:nvSpPr>
        <p:spPr>
          <a:xfrm>
            <a:off x="7157713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336DD-FA8E-4DCF-913B-43AF1DBE70A2}"/>
              </a:ext>
            </a:extLst>
          </p:cNvPr>
          <p:cNvSpPr/>
          <p:nvPr/>
        </p:nvSpPr>
        <p:spPr>
          <a:xfrm>
            <a:off x="921689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A7BAB-62AD-481C-9AF7-2A8B5EC966FD}"/>
              </a:ext>
            </a:extLst>
          </p:cNvPr>
          <p:cNvSpPr/>
          <p:nvPr/>
        </p:nvSpPr>
        <p:spPr>
          <a:xfrm>
            <a:off x="11245936" y="3365829"/>
            <a:ext cx="1620000" cy="184058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27A41C-9140-4D16-A82E-D1DB427DC6A3}"/>
              </a:ext>
            </a:extLst>
          </p:cNvPr>
          <p:cNvCxnSpPr>
            <a:cxnSpLocks/>
          </p:cNvCxnSpPr>
          <p:nvPr/>
        </p:nvCxnSpPr>
        <p:spPr>
          <a:xfrm>
            <a:off x="2460628" y="30784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B05A1B-A360-4F3B-9AA9-B5B711A740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66938" y="28581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73435B1-3176-4DE3-9EDB-371F6572D2D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73248" y="2858105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3E4F42-80B8-4E1D-917C-B15FF5EF4A0B}"/>
              </a:ext>
            </a:extLst>
          </p:cNvPr>
          <p:cNvCxnSpPr>
            <a:stCxn id="18" idx="3"/>
          </p:cNvCxnSpPr>
          <p:nvPr/>
        </p:nvCxnSpPr>
        <p:spPr>
          <a:xfrm>
            <a:off x="8777713" y="2865923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217C9D-1B81-4A94-985F-8506A2A7EE34}"/>
              </a:ext>
            </a:extLst>
          </p:cNvPr>
          <p:cNvCxnSpPr>
            <a:cxnSpLocks/>
          </p:cNvCxnSpPr>
          <p:nvPr/>
        </p:nvCxnSpPr>
        <p:spPr>
          <a:xfrm flipV="1">
            <a:off x="4810093" y="3315249"/>
            <a:ext cx="0" cy="765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944A46-BA15-4A06-AE32-C4A56FC2AFAA}"/>
              </a:ext>
            </a:extLst>
          </p:cNvPr>
          <p:cNvCxnSpPr>
            <a:cxnSpLocks/>
          </p:cNvCxnSpPr>
          <p:nvPr/>
        </p:nvCxnSpPr>
        <p:spPr>
          <a:xfrm>
            <a:off x="4810093" y="4080791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1A2943E-F942-42D5-9842-C8A9C916D91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6693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D142F-6083-4954-A15F-52E9A6A63A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673248" y="4278743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0298D-A902-465D-BEE3-C94B1803F7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77713" y="4278743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E4D8189-F404-4230-A802-A02E5E35659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836898" y="4278743"/>
            <a:ext cx="409038" cy="737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78546EE-400C-40E0-AE65-8A15AAC3E048}"/>
              </a:ext>
            </a:extLst>
          </p:cNvPr>
          <p:cNvCxnSpPr>
            <a:cxnSpLocks/>
          </p:cNvCxnSpPr>
          <p:nvPr/>
        </p:nvCxnSpPr>
        <p:spPr>
          <a:xfrm>
            <a:off x="246062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2C3255-4151-4578-8E5D-2D7B78DC286F}"/>
              </a:ext>
            </a:extLst>
          </p:cNvPr>
          <p:cNvCxnSpPr>
            <a:cxnSpLocks/>
          </p:cNvCxnSpPr>
          <p:nvPr/>
        </p:nvCxnSpPr>
        <p:spPr>
          <a:xfrm flipV="1">
            <a:off x="10630157" y="1887145"/>
            <a:ext cx="0" cy="184058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FE3312-7FD0-4FBA-B81F-621772F4A246}"/>
              </a:ext>
            </a:extLst>
          </p:cNvPr>
          <p:cNvCxnSpPr>
            <a:cxnSpLocks/>
          </p:cNvCxnSpPr>
          <p:nvPr/>
        </p:nvCxnSpPr>
        <p:spPr>
          <a:xfrm flipH="1">
            <a:off x="2460628" y="1887144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25CDBAA-00DA-4016-9A63-34084FD0E113}"/>
              </a:ext>
            </a:extLst>
          </p:cNvPr>
          <p:cNvCxnSpPr>
            <a:cxnSpLocks/>
          </p:cNvCxnSpPr>
          <p:nvPr/>
        </p:nvCxnSpPr>
        <p:spPr>
          <a:xfrm>
            <a:off x="2460628" y="2645981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F33F-0D3A-4B30-8705-EDD22861E35C}"/>
              </a:ext>
            </a:extLst>
          </p:cNvPr>
          <p:cNvCxnSpPr>
            <a:cxnSpLocks/>
          </p:cNvCxnSpPr>
          <p:nvPr/>
        </p:nvCxnSpPr>
        <p:spPr>
          <a:xfrm flipV="1">
            <a:off x="2460628" y="1887144"/>
            <a:ext cx="0" cy="7588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DABC4-31F8-4BD9-A720-5802A8BAB497}"/>
              </a:ext>
            </a:extLst>
          </p:cNvPr>
          <p:cNvCxnSpPr>
            <a:cxnSpLocks/>
          </p:cNvCxnSpPr>
          <p:nvPr/>
        </p:nvCxnSpPr>
        <p:spPr>
          <a:xfrm>
            <a:off x="12873762" y="354216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èche vers le bas 33">
            <a:extLst>
              <a:ext uri="{FF2B5EF4-FFF2-40B4-BE49-F238E27FC236}">
                <a16:creationId xmlns:a16="http://schemas.microsoft.com/office/drawing/2014/main" id="{F3468FBD-8897-4A42-9B06-CE4F01ED9F02}"/>
              </a:ext>
            </a:extLst>
          </p:cNvPr>
          <p:cNvSpPr/>
          <p:nvPr/>
        </p:nvSpPr>
        <p:spPr>
          <a:xfrm>
            <a:off x="11853346" y="256382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2C3EC-633C-4735-82B8-DC39A9D879EE}"/>
              </a:ext>
            </a:extLst>
          </p:cNvPr>
          <p:cNvSpPr/>
          <p:nvPr/>
        </p:nvSpPr>
        <p:spPr>
          <a:xfrm>
            <a:off x="5980053" y="331805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19993-505A-4042-AD65-168EC6EDDABF}"/>
              </a:ext>
            </a:extLst>
          </p:cNvPr>
          <p:cNvSpPr/>
          <p:nvPr/>
        </p:nvSpPr>
        <p:spPr>
          <a:xfrm>
            <a:off x="10467491" y="1718966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2BBB0-4BB9-49D7-B70B-94BF2A96AFD1}"/>
              </a:ext>
            </a:extLst>
          </p:cNvPr>
          <p:cNvSpPr/>
          <p:nvPr/>
        </p:nvSpPr>
        <p:spPr>
          <a:xfrm>
            <a:off x="9177183" y="190831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8E074-50FA-4330-B2CC-A4E01D900625}"/>
              </a:ext>
            </a:extLst>
          </p:cNvPr>
          <p:cNvSpPr/>
          <p:nvPr/>
        </p:nvSpPr>
        <p:spPr>
          <a:xfrm>
            <a:off x="1164816" y="265507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613641-972A-40E3-875F-7959BA4CA987}"/>
              </a:ext>
            </a:extLst>
          </p:cNvPr>
          <p:cNvSpPr/>
          <p:nvPr/>
        </p:nvSpPr>
        <p:spPr>
          <a:xfrm>
            <a:off x="11920465" y="1862255"/>
            <a:ext cx="1794861" cy="37916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A989E8-2F5C-4330-A910-27D160C36F19}"/>
              </a:ext>
            </a:extLst>
          </p:cNvPr>
          <p:cNvSpPr/>
          <p:nvPr/>
        </p:nvSpPr>
        <p:spPr>
          <a:xfrm>
            <a:off x="11314594" y="219386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7D46D3-EEBE-4E56-B8EE-D53CFB72D255}"/>
              </a:ext>
            </a:extLst>
          </p:cNvPr>
          <p:cNvGrpSpPr/>
          <p:nvPr/>
        </p:nvGrpSpPr>
        <p:grpSpPr>
          <a:xfrm>
            <a:off x="523938" y="0"/>
            <a:ext cx="504000" cy="5994188"/>
            <a:chOff x="523938" y="0"/>
            <a:chExt cx="504000" cy="5994188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59EDDAC-DFDA-43F4-9825-964B975AA672}"/>
                </a:ext>
              </a:extLst>
            </p:cNvPr>
            <p:cNvSpPr txBox="1"/>
            <p:nvPr/>
          </p:nvSpPr>
          <p:spPr>
            <a:xfrm rot="16200000">
              <a:off x="-88062" y="612000"/>
              <a:ext cx="172800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Découverte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A583E446-C069-4E6A-8CC6-690556346DC2}"/>
                </a:ext>
              </a:extLst>
            </p:cNvPr>
            <p:cNvSpPr txBox="1"/>
            <p:nvPr/>
          </p:nvSpPr>
          <p:spPr>
            <a:xfrm rot="16200000">
              <a:off x="-1357156" y="3609094"/>
              <a:ext cx="4266188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Chaine fonctionnelle</a:t>
              </a:r>
            </a:p>
          </p:txBody>
        </p:sp>
      </p:grp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5A44BA3-10B3-4FE6-8D0E-E92C288247C4}"/>
              </a:ext>
            </a:extLst>
          </p:cNvPr>
          <p:cNvCxnSpPr>
            <a:cxnSpLocks/>
          </p:cNvCxnSpPr>
          <p:nvPr/>
        </p:nvCxnSpPr>
        <p:spPr>
          <a:xfrm>
            <a:off x="523937" y="1718966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2922F-3DE4-4D32-B9AA-8BD8B5BB674B}"/>
              </a:ext>
            </a:extLst>
          </p:cNvPr>
          <p:cNvCxnSpPr>
            <a:cxnSpLocks/>
          </p:cNvCxnSpPr>
          <p:nvPr/>
        </p:nvCxnSpPr>
        <p:spPr>
          <a:xfrm>
            <a:off x="523937" y="5994187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4598CD-977F-4600-B29C-75033871E02C}"/>
              </a:ext>
            </a:extLst>
          </p:cNvPr>
          <p:cNvSpPr txBox="1"/>
          <p:nvPr/>
        </p:nvSpPr>
        <p:spPr>
          <a:xfrm rot="16200000">
            <a:off x="-1576142" y="8090998"/>
            <a:ext cx="469762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Modélisation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86B23-75D6-40C6-8451-84212018E167}"/>
              </a:ext>
            </a:extLst>
          </p:cNvPr>
          <p:cNvSpPr/>
          <p:nvPr/>
        </p:nvSpPr>
        <p:spPr>
          <a:xfrm>
            <a:off x="1435278" y="6175695"/>
            <a:ext cx="3496392" cy="207288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B4852CF-F717-4642-B4FE-1F482B8C1BC3}"/>
              </a:ext>
            </a:extLst>
          </p:cNvPr>
          <p:cNvSpPr txBox="1"/>
          <p:nvPr/>
        </p:nvSpPr>
        <p:spPr>
          <a:xfrm>
            <a:off x="1435278" y="6198834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Conditions expérimentales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153B5-D706-4818-8125-673D8F37C389}"/>
              </a:ext>
            </a:extLst>
          </p:cNvPr>
          <p:cNvSpPr/>
          <p:nvPr/>
        </p:nvSpPr>
        <p:spPr>
          <a:xfrm>
            <a:off x="1435278" y="8413429"/>
            <a:ext cx="3496392" cy="20261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C3FCBC9-279B-491B-9FDE-F97221E0721E}"/>
              </a:ext>
            </a:extLst>
          </p:cNvPr>
          <p:cNvSpPr txBox="1"/>
          <p:nvPr/>
        </p:nvSpPr>
        <p:spPr>
          <a:xfrm>
            <a:off x="1435278" y="8436568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 de transfert/Schéma-bloc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19BF8D-E205-49A8-BA96-B04728B5687C}"/>
              </a:ext>
            </a:extLst>
          </p:cNvPr>
          <p:cNvSpPr/>
          <p:nvPr/>
        </p:nvSpPr>
        <p:spPr>
          <a:xfrm>
            <a:off x="5221925" y="6199935"/>
            <a:ext cx="6023593" cy="424345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5755DE0-3DC4-44C1-8BAE-509B85D403A2}"/>
              </a:ext>
            </a:extLst>
          </p:cNvPr>
          <p:cNvSpPr txBox="1"/>
          <p:nvPr/>
        </p:nvSpPr>
        <p:spPr>
          <a:xfrm>
            <a:off x="5221924" y="6207294"/>
            <a:ext cx="602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Courbes essai/modèle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4CEC9D-AAFD-4A3A-9C6D-B09C947903CE}"/>
              </a:ext>
            </a:extLst>
          </p:cNvPr>
          <p:cNvSpPr/>
          <p:nvPr/>
        </p:nvSpPr>
        <p:spPr>
          <a:xfrm>
            <a:off x="11535773" y="6206853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F050C5B-C6EE-4FF2-A55F-1344F3A6FED6}"/>
              </a:ext>
            </a:extLst>
          </p:cNvPr>
          <p:cNvSpPr txBox="1"/>
          <p:nvPr/>
        </p:nvSpPr>
        <p:spPr>
          <a:xfrm>
            <a:off x="11535772" y="6214211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du CDCF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001F3-9DFB-409B-9BF8-AAD079718D2E}"/>
              </a:ext>
            </a:extLst>
          </p:cNvPr>
          <p:cNvSpPr/>
          <p:nvPr/>
        </p:nvSpPr>
        <p:spPr>
          <a:xfrm>
            <a:off x="11535773" y="8397867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A8E7ACE-8249-4DAE-8E20-8295FD03B98F}"/>
              </a:ext>
            </a:extLst>
          </p:cNvPr>
          <p:cNvSpPr txBox="1"/>
          <p:nvPr/>
        </p:nvSpPr>
        <p:spPr>
          <a:xfrm>
            <a:off x="11535772" y="8405225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Limites de cette modélisation</a:t>
            </a:r>
          </a:p>
        </p:txBody>
      </p:sp>
      <p:sp>
        <p:nvSpPr>
          <p:cNvPr id="56" name="ZoneTexte 55"/>
          <p:cNvSpPr txBox="1"/>
          <p:nvPr/>
        </p:nvSpPr>
        <p:spPr>
          <a:xfrm rot="20700000">
            <a:off x="4114796" y="3273081"/>
            <a:ext cx="6105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7C80"/>
                </a:solidFill>
              </a:rPr>
              <a:t>ARCHITECTURE MODIFIABLE EN FONCTION DU SYSTEME</a:t>
            </a:r>
            <a:endParaRPr lang="fr-FR" sz="28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4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B4AE3-7E1A-45F5-80F4-0916155AE2DC}"/>
              </a:ext>
            </a:extLst>
          </p:cNvPr>
          <p:cNvSpPr txBox="1"/>
          <p:nvPr/>
        </p:nvSpPr>
        <p:spPr>
          <a:xfrm rot="16200000">
            <a:off x="-5083579" y="5084297"/>
            <a:ext cx="1069181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BGR-300</a:t>
            </a: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0031F-446B-4F7F-9CC7-7C15A923D095}"/>
              </a:ext>
            </a:extLst>
          </p:cNvPr>
          <p:cNvSpPr txBox="1"/>
          <p:nvPr/>
        </p:nvSpPr>
        <p:spPr>
          <a:xfrm>
            <a:off x="1783110" y="-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BF – Grandeur asservie :		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6373C0-C132-4FE8-AB0D-72CEE8711022}"/>
              </a:ext>
            </a:extLst>
          </p:cNvPr>
          <p:cNvSpPr txBox="1"/>
          <p:nvPr/>
        </p:nvSpPr>
        <p:spPr>
          <a:xfrm>
            <a:off x="1783827" y="36933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BO – Grandeur commandée :							Grandeur mesurée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427274-5C4C-44DB-BE01-08188F1A8CF5}"/>
              </a:ext>
            </a:extLst>
          </p:cNvPr>
          <p:cNvSpPr txBox="1"/>
          <p:nvPr/>
        </p:nvSpPr>
        <p:spPr>
          <a:xfrm>
            <a:off x="1783109" y="738662"/>
            <a:ext cx="14594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Modes de fonctionnements alternatifs (Description et grandeur asservie)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r>
              <a:rPr lang="fr-FR" dirty="0"/>
              <a:t>   </a:t>
            </a:r>
          </a:p>
        </p:txBody>
      </p:sp>
      <p:sp>
        <p:nvSpPr>
          <p:cNvPr id="13" name="Flèche vers le bas 3">
            <a:extLst>
              <a:ext uri="{FF2B5EF4-FFF2-40B4-BE49-F238E27FC236}">
                <a16:creationId xmlns:a16="http://schemas.microsoft.com/office/drawing/2014/main" id="{927A0572-9CDD-4441-9C9B-0B23B7AEA0A6}"/>
              </a:ext>
            </a:extLst>
          </p:cNvPr>
          <p:cNvSpPr/>
          <p:nvPr/>
        </p:nvSpPr>
        <p:spPr>
          <a:xfrm>
            <a:off x="11853346" y="5217032"/>
            <a:ext cx="405180" cy="642228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4">
            <a:extLst>
              <a:ext uri="{FF2B5EF4-FFF2-40B4-BE49-F238E27FC236}">
                <a16:creationId xmlns:a16="http://schemas.microsoft.com/office/drawing/2014/main" id="{20DF305C-5BDC-4310-9334-9CFC793F28D9}"/>
              </a:ext>
            </a:extLst>
          </p:cNvPr>
          <p:cNvSpPr/>
          <p:nvPr/>
        </p:nvSpPr>
        <p:spPr>
          <a:xfrm>
            <a:off x="2743208" y="3735544"/>
            <a:ext cx="10446944" cy="125409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15" name="Rectangle à coins arrondis 5">
            <a:extLst>
              <a:ext uri="{FF2B5EF4-FFF2-40B4-BE49-F238E27FC236}">
                <a16:creationId xmlns:a16="http://schemas.microsoft.com/office/drawing/2014/main" id="{CEC2EBBC-4853-4474-91DE-4E09110AAB19}"/>
              </a:ext>
            </a:extLst>
          </p:cNvPr>
          <p:cNvSpPr/>
          <p:nvPr/>
        </p:nvSpPr>
        <p:spPr>
          <a:xfrm>
            <a:off x="2743208" y="2193863"/>
            <a:ext cx="6189637" cy="11213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2C736-94BA-4F27-BFDA-C3C7AD0446AE}"/>
              </a:ext>
            </a:extLst>
          </p:cNvPr>
          <p:cNvSpPr/>
          <p:nvPr/>
        </p:nvSpPr>
        <p:spPr>
          <a:xfrm>
            <a:off x="294693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E394D-E25A-4447-B59A-3DC839DBA0C9}"/>
              </a:ext>
            </a:extLst>
          </p:cNvPr>
          <p:cNvSpPr/>
          <p:nvPr/>
        </p:nvSpPr>
        <p:spPr>
          <a:xfrm>
            <a:off x="505324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AA6CF-7989-4D62-9EF5-BF94B892E314}"/>
              </a:ext>
            </a:extLst>
          </p:cNvPr>
          <p:cNvSpPr/>
          <p:nvPr/>
        </p:nvSpPr>
        <p:spPr>
          <a:xfrm>
            <a:off x="7157713" y="2511054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BCA64-8AFA-4E5E-9CDA-539981DEA2F7}"/>
              </a:ext>
            </a:extLst>
          </p:cNvPr>
          <p:cNvSpPr/>
          <p:nvPr/>
        </p:nvSpPr>
        <p:spPr>
          <a:xfrm>
            <a:off x="294693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69189-B2EF-4111-8F93-CC055A1C37AB}"/>
              </a:ext>
            </a:extLst>
          </p:cNvPr>
          <p:cNvSpPr/>
          <p:nvPr/>
        </p:nvSpPr>
        <p:spPr>
          <a:xfrm>
            <a:off x="505324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C4BE2-563D-40D7-935A-6ECB7AA1F7A7}"/>
              </a:ext>
            </a:extLst>
          </p:cNvPr>
          <p:cNvSpPr/>
          <p:nvPr/>
        </p:nvSpPr>
        <p:spPr>
          <a:xfrm>
            <a:off x="7157713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336DD-FA8E-4DCF-913B-43AF1DBE70A2}"/>
              </a:ext>
            </a:extLst>
          </p:cNvPr>
          <p:cNvSpPr/>
          <p:nvPr/>
        </p:nvSpPr>
        <p:spPr>
          <a:xfrm>
            <a:off x="921689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A7BAB-62AD-481C-9AF7-2A8B5EC966FD}"/>
              </a:ext>
            </a:extLst>
          </p:cNvPr>
          <p:cNvSpPr/>
          <p:nvPr/>
        </p:nvSpPr>
        <p:spPr>
          <a:xfrm>
            <a:off x="11245936" y="3365829"/>
            <a:ext cx="1620000" cy="184058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27A41C-9140-4D16-A82E-D1DB427DC6A3}"/>
              </a:ext>
            </a:extLst>
          </p:cNvPr>
          <p:cNvCxnSpPr>
            <a:cxnSpLocks/>
          </p:cNvCxnSpPr>
          <p:nvPr/>
        </p:nvCxnSpPr>
        <p:spPr>
          <a:xfrm>
            <a:off x="2460628" y="30784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B05A1B-A360-4F3B-9AA9-B5B711A740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66938" y="28581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73435B1-3176-4DE3-9EDB-371F6572D2D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73248" y="2858105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3E4F42-80B8-4E1D-917C-B15FF5EF4A0B}"/>
              </a:ext>
            </a:extLst>
          </p:cNvPr>
          <p:cNvCxnSpPr>
            <a:stCxn id="18" idx="3"/>
          </p:cNvCxnSpPr>
          <p:nvPr/>
        </p:nvCxnSpPr>
        <p:spPr>
          <a:xfrm>
            <a:off x="8777713" y="2865923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217C9D-1B81-4A94-985F-8506A2A7EE34}"/>
              </a:ext>
            </a:extLst>
          </p:cNvPr>
          <p:cNvCxnSpPr>
            <a:cxnSpLocks/>
          </p:cNvCxnSpPr>
          <p:nvPr/>
        </p:nvCxnSpPr>
        <p:spPr>
          <a:xfrm flipV="1">
            <a:off x="4810093" y="3315249"/>
            <a:ext cx="0" cy="765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944A46-BA15-4A06-AE32-C4A56FC2AFAA}"/>
              </a:ext>
            </a:extLst>
          </p:cNvPr>
          <p:cNvCxnSpPr>
            <a:cxnSpLocks/>
          </p:cNvCxnSpPr>
          <p:nvPr/>
        </p:nvCxnSpPr>
        <p:spPr>
          <a:xfrm>
            <a:off x="4810093" y="4080791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1A2943E-F942-42D5-9842-C8A9C916D91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6693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D142F-6083-4954-A15F-52E9A6A63A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673248" y="4278743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0298D-A902-465D-BEE3-C94B1803F7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77713" y="4278743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E4D8189-F404-4230-A802-A02E5E35659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836898" y="4278743"/>
            <a:ext cx="409038" cy="737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78546EE-400C-40E0-AE65-8A15AAC3E048}"/>
              </a:ext>
            </a:extLst>
          </p:cNvPr>
          <p:cNvCxnSpPr>
            <a:cxnSpLocks/>
          </p:cNvCxnSpPr>
          <p:nvPr/>
        </p:nvCxnSpPr>
        <p:spPr>
          <a:xfrm>
            <a:off x="246062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2C3255-4151-4578-8E5D-2D7B78DC286F}"/>
              </a:ext>
            </a:extLst>
          </p:cNvPr>
          <p:cNvCxnSpPr>
            <a:cxnSpLocks/>
          </p:cNvCxnSpPr>
          <p:nvPr/>
        </p:nvCxnSpPr>
        <p:spPr>
          <a:xfrm flipV="1">
            <a:off x="10630157" y="1887145"/>
            <a:ext cx="0" cy="184058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FE3312-7FD0-4FBA-B81F-621772F4A246}"/>
              </a:ext>
            </a:extLst>
          </p:cNvPr>
          <p:cNvCxnSpPr>
            <a:cxnSpLocks/>
          </p:cNvCxnSpPr>
          <p:nvPr/>
        </p:nvCxnSpPr>
        <p:spPr>
          <a:xfrm flipH="1">
            <a:off x="2460628" y="1887144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25CDBAA-00DA-4016-9A63-34084FD0E113}"/>
              </a:ext>
            </a:extLst>
          </p:cNvPr>
          <p:cNvCxnSpPr>
            <a:cxnSpLocks/>
          </p:cNvCxnSpPr>
          <p:nvPr/>
        </p:nvCxnSpPr>
        <p:spPr>
          <a:xfrm>
            <a:off x="2460628" y="2645981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F33F-0D3A-4B30-8705-EDD22861E35C}"/>
              </a:ext>
            </a:extLst>
          </p:cNvPr>
          <p:cNvCxnSpPr>
            <a:cxnSpLocks/>
          </p:cNvCxnSpPr>
          <p:nvPr/>
        </p:nvCxnSpPr>
        <p:spPr>
          <a:xfrm flipV="1">
            <a:off x="2460628" y="1887144"/>
            <a:ext cx="0" cy="7588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DABC4-31F8-4BD9-A720-5802A8BAB497}"/>
              </a:ext>
            </a:extLst>
          </p:cNvPr>
          <p:cNvCxnSpPr>
            <a:cxnSpLocks/>
          </p:cNvCxnSpPr>
          <p:nvPr/>
        </p:nvCxnSpPr>
        <p:spPr>
          <a:xfrm>
            <a:off x="12873762" y="354216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èche vers le bas 33">
            <a:extLst>
              <a:ext uri="{FF2B5EF4-FFF2-40B4-BE49-F238E27FC236}">
                <a16:creationId xmlns:a16="http://schemas.microsoft.com/office/drawing/2014/main" id="{F3468FBD-8897-4A42-9B06-CE4F01ED9F02}"/>
              </a:ext>
            </a:extLst>
          </p:cNvPr>
          <p:cNvSpPr/>
          <p:nvPr/>
        </p:nvSpPr>
        <p:spPr>
          <a:xfrm>
            <a:off x="11853346" y="256382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2C3EC-633C-4735-82B8-DC39A9D879EE}"/>
              </a:ext>
            </a:extLst>
          </p:cNvPr>
          <p:cNvSpPr/>
          <p:nvPr/>
        </p:nvSpPr>
        <p:spPr>
          <a:xfrm>
            <a:off x="5980053" y="331805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19993-505A-4042-AD65-168EC6EDDABF}"/>
              </a:ext>
            </a:extLst>
          </p:cNvPr>
          <p:cNvSpPr/>
          <p:nvPr/>
        </p:nvSpPr>
        <p:spPr>
          <a:xfrm>
            <a:off x="10467491" y="1718966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2BBB0-4BB9-49D7-B70B-94BF2A96AFD1}"/>
              </a:ext>
            </a:extLst>
          </p:cNvPr>
          <p:cNvSpPr/>
          <p:nvPr/>
        </p:nvSpPr>
        <p:spPr>
          <a:xfrm>
            <a:off x="9177183" y="190831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8E074-50FA-4330-B2CC-A4E01D900625}"/>
              </a:ext>
            </a:extLst>
          </p:cNvPr>
          <p:cNvSpPr/>
          <p:nvPr/>
        </p:nvSpPr>
        <p:spPr>
          <a:xfrm>
            <a:off x="1164816" y="265507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613641-972A-40E3-875F-7959BA4CA987}"/>
              </a:ext>
            </a:extLst>
          </p:cNvPr>
          <p:cNvSpPr/>
          <p:nvPr/>
        </p:nvSpPr>
        <p:spPr>
          <a:xfrm>
            <a:off x="11920465" y="1862255"/>
            <a:ext cx="1794861" cy="37916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A989E8-2F5C-4330-A910-27D160C36F19}"/>
              </a:ext>
            </a:extLst>
          </p:cNvPr>
          <p:cNvSpPr/>
          <p:nvPr/>
        </p:nvSpPr>
        <p:spPr>
          <a:xfrm>
            <a:off x="11314594" y="219386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7D46D3-EEBE-4E56-B8EE-D53CFB72D255}"/>
              </a:ext>
            </a:extLst>
          </p:cNvPr>
          <p:cNvGrpSpPr/>
          <p:nvPr/>
        </p:nvGrpSpPr>
        <p:grpSpPr>
          <a:xfrm>
            <a:off x="523938" y="0"/>
            <a:ext cx="504000" cy="5994188"/>
            <a:chOff x="523938" y="0"/>
            <a:chExt cx="504000" cy="5994188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59EDDAC-DFDA-43F4-9825-964B975AA672}"/>
                </a:ext>
              </a:extLst>
            </p:cNvPr>
            <p:cNvSpPr txBox="1"/>
            <p:nvPr/>
          </p:nvSpPr>
          <p:spPr>
            <a:xfrm rot="16200000">
              <a:off x="-88062" y="612000"/>
              <a:ext cx="172800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Découverte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A583E446-C069-4E6A-8CC6-690556346DC2}"/>
                </a:ext>
              </a:extLst>
            </p:cNvPr>
            <p:cNvSpPr txBox="1"/>
            <p:nvPr/>
          </p:nvSpPr>
          <p:spPr>
            <a:xfrm rot="16200000">
              <a:off x="-1357156" y="3609094"/>
              <a:ext cx="4266188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Chaine fonctionnelle</a:t>
              </a:r>
            </a:p>
          </p:txBody>
        </p:sp>
      </p:grp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5A44BA3-10B3-4FE6-8D0E-E92C288247C4}"/>
              </a:ext>
            </a:extLst>
          </p:cNvPr>
          <p:cNvCxnSpPr>
            <a:cxnSpLocks/>
          </p:cNvCxnSpPr>
          <p:nvPr/>
        </p:nvCxnSpPr>
        <p:spPr>
          <a:xfrm>
            <a:off x="523937" y="1718966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2922F-3DE4-4D32-B9AA-8BD8B5BB674B}"/>
              </a:ext>
            </a:extLst>
          </p:cNvPr>
          <p:cNvCxnSpPr>
            <a:cxnSpLocks/>
          </p:cNvCxnSpPr>
          <p:nvPr/>
        </p:nvCxnSpPr>
        <p:spPr>
          <a:xfrm>
            <a:off x="523937" y="5994187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4598CD-977F-4600-B29C-75033871E02C}"/>
              </a:ext>
            </a:extLst>
          </p:cNvPr>
          <p:cNvSpPr txBox="1"/>
          <p:nvPr/>
        </p:nvSpPr>
        <p:spPr>
          <a:xfrm rot="16200000">
            <a:off x="-1576142" y="8090998"/>
            <a:ext cx="469762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Modélisation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86B23-75D6-40C6-8451-84212018E167}"/>
              </a:ext>
            </a:extLst>
          </p:cNvPr>
          <p:cNvSpPr/>
          <p:nvPr/>
        </p:nvSpPr>
        <p:spPr>
          <a:xfrm>
            <a:off x="1435278" y="6175695"/>
            <a:ext cx="3496392" cy="207288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B4852CF-F717-4642-B4FE-1F482B8C1BC3}"/>
              </a:ext>
            </a:extLst>
          </p:cNvPr>
          <p:cNvSpPr txBox="1"/>
          <p:nvPr/>
        </p:nvSpPr>
        <p:spPr>
          <a:xfrm>
            <a:off x="1435278" y="6198834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Conditions expérimentales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153B5-D706-4818-8125-673D8F37C389}"/>
              </a:ext>
            </a:extLst>
          </p:cNvPr>
          <p:cNvSpPr/>
          <p:nvPr/>
        </p:nvSpPr>
        <p:spPr>
          <a:xfrm>
            <a:off x="1435278" y="8413429"/>
            <a:ext cx="3496392" cy="20261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C3FCBC9-279B-491B-9FDE-F97221E0721E}"/>
              </a:ext>
            </a:extLst>
          </p:cNvPr>
          <p:cNvSpPr txBox="1"/>
          <p:nvPr/>
        </p:nvSpPr>
        <p:spPr>
          <a:xfrm>
            <a:off x="1435278" y="8436568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 de transfert/Schéma-bloc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19BF8D-E205-49A8-BA96-B04728B5687C}"/>
              </a:ext>
            </a:extLst>
          </p:cNvPr>
          <p:cNvSpPr/>
          <p:nvPr/>
        </p:nvSpPr>
        <p:spPr>
          <a:xfrm>
            <a:off x="5221925" y="6199935"/>
            <a:ext cx="6023593" cy="424345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5755DE0-3DC4-44C1-8BAE-509B85D403A2}"/>
              </a:ext>
            </a:extLst>
          </p:cNvPr>
          <p:cNvSpPr txBox="1"/>
          <p:nvPr/>
        </p:nvSpPr>
        <p:spPr>
          <a:xfrm>
            <a:off x="5221924" y="6207294"/>
            <a:ext cx="602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Courbes essai/modèle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4CEC9D-AAFD-4A3A-9C6D-B09C947903CE}"/>
              </a:ext>
            </a:extLst>
          </p:cNvPr>
          <p:cNvSpPr/>
          <p:nvPr/>
        </p:nvSpPr>
        <p:spPr>
          <a:xfrm>
            <a:off x="11535773" y="6206853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F050C5B-C6EE-4FF2-A55F-1344F3A6FED6}"/>
              </a:ext>
            </a:extLst>
          </p:cNvPr>
          <p:cNvSpPr txBox="1"/>
          <p:nvPr/>
        </p:nvSpPr>
        <p:spPr>
          <a:xfrm>
            <a:off x="11535772" y="6214211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du CDCF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001F3-9DFB-409B-9BF8-AAD079718D2E}"/>
              </a:ext>
            </a:extLst>
          </p:cNvPr>
          <p:cNvSpPr/>
          <p:nvPr/>
        </p:nvSpPr>
        <p:spPr>
          <a:xfrm>
            <a:off x="11535773" y="8397867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A8E7ACE-8249-4DAE-8E20-8295FD03B98F}"/>
              </a:ext>
            </a:extLst>
          </p:cNvPr>
          <p:cNvSpPr txBox="1"/>
          <p:nvPr/>
        </p:nvSpPr>
        <p:spPr>
          <a:xfrm>
            <a:off x="11535772" y="8405225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Limites de cette modélisation</a:t>
            </a:r>
          </a:p>
        </p:txBody>
      </p:sp>
      <p:sp>
        <p:nvSpPr>
          <p:cNvPr id="56" name="ZoneTexte 55"/>
          <p:cNvSpPr txBox="1"/>
          <p:nvPr/>
        </p:nvSpPr>
        <p:spPr>
          <a:xfrm rot="20700000">
            <a:off x="4114796" y="3273081"/>
            <a:ext cx="6105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7C80"/>
                </a:solidFill>
              </a:rPr>
              <a:t>ARCHITECTURE MODIFIABLE EN FONCTION DU SYSTEME</a:t>
            </a:r>
            <a:endParaRPr lang="fr-FR" sz="28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870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403</Words>
  <Application>Microsoft Office PowerPoint</Application>
  <PresentationFormat>Personnalisé</PresentationFormat>
  <Paragraphs>120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XP AM</cp:lastModifiedBy>
  <cp:revision>11</cp:revision>
  <dcterms:created xsi:type="dcterms:W3CDTF">2020-09-02T15:15:00Z</dcterms:created>
  <dcterms:modified xsi:type="dcterms:W3CDTF">2020-09-24T07:23:28Z</dcterms:modified>
</cp:coreProperties>
</file>