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3" autoAdjust="0"/>
    <p:restoredTop sz="94660"/>
  </p:normalViewPr>
  <p:slideViewPr>
    <p:cSldViewPr snapToGrid="0">
      <p:cViewPr varScale="1">
        <p:scale>
          <a:sx n="37" d="100"/>
          <a:sy n="37" d="100"/>
        </p:scale>
        <p:origin x="10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9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8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0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0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8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Control’X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2" name="ZoneTexte 1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7C80"/>
                </a:solidFill>
              </a:rPr>
              <a:t>ARCHITECTURE MODIFIABLE EN FONCTION DU SYSTEME</a:t>
            </a:r>
          </a:p>
        </p:txBody>
      </p:sp>
    </p:spTree>
    <p:extLst>
      <p:ext uri="{BB962C8B-B14F-4D97-AF65-F5344CB8AC3E}">
        <p14:creationId xmlns:p14="http://schemas.microsoft.com/office/powerpoint/2010/main" val="15607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MaxPID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4971" y="738783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5" name="ZoneTexte 54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7C80"/>
                </a:solidFill>
              </a:rPr>
              <a:t>ARCHITECTURE MODIFIABLE EN FONCTION DU SYSTEME</a:t>
            </a:r>
          </a:p>
        </p:txBody>
      </p:sp>
    </p:spTree>
    <p:extLst>
      <p:ext uri="{BB962C8B-B14F-4D97-AF65-F5344CB8AC3E}">
        <p14:creationId xmlns:p14="http://schemas.microsoft.com/office/powerpoint/2010/main" val="40609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/>
              <a:t>COMAX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6" name="ZoneTexte 55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7C80"/>
                </a:solidFill>
              </a:rPr>
              <a:t>ARCHITECTURE MODIFIABLE EN FONCTION DU SYSTEME</a:t>
            </a:r>
          </a:p>
        </p:txBody>
      </p:sp>
    </p:spTree>
    <p:extLst>
      <p:ext uri="{BB962C8B-B14F-4D97-AF65-F5344CB8AC3E}">
        <p14:creationId xmlns:p14="http://schemas.microsoft.com/office/powerpoint/2010/main" val="66574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BGR-300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6" name="ZoneTexte 55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7C80"/>
                </a:solidFill>
              </a:rPr>
              <a:t>ARCHITECTURE MODIFIABLE EN FONCTION DU SYSTEME</a:t>
            </a:r>
          </a:p>
        </p:txBody>
      </p:sp>
    </p:spTree>
    <p:extLst>
      <p:ext uri="{BB962C8B-B14F-4D97-AF65-F5344CB8AC3E}">
        <p14:creationId xmlns:p14="http://schemas.microsoft.com/office/powerpoint/2010/main" val="258387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CHEVILLE NAO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6" name="ZoneTexte 55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7C80"/>
                </a:solidFill>
              </a:rPr>
              <a:t>ARCHITECTURE MODIFIABLE EN FONCTION DU SYSTEME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9BBF896-1716-4889-8CE2-BEFE90B085D6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A7437C-E4E9-4D99-A554-984E992CDC3C}"/>
              </a:ext>
            </a:extLst>
          </p:cNvPr>
          <p:cNvSpPr txBox="1"/>
          <p:nvPr/>
        </p:nvSpPr>
        <p:spPr>
          <a:xfrm>
            <a:off x="1784971" y="738783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</p:spTree>
    <p:extLst>
      <p:ext uri="{BB962C8B-B14F-4D97-AF65-F5344CB8AC3E}">
        <p14:creationId xmlns:p14="http://schemas.microsoft.com/office/powerpoint/2010/main" val="378012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DRONE D2C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6" name="ZoneTexte 55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7C80"/>
                </a:solidFill>
              </a:rPr>
              <a:t>ARCHITECTURE MODIFIABLE EN FONCTION DU SYSTEME</a:t>
            </a:r>
          </a:p>
        </p:txBody>
      </p:sp>
    </p:spTree>
    <p:extLst>
      <p:ext uri="{BB962C8B-B14F-4D97-AF65-F5344CB8AC3E}">
        <p14:creationId xmlns:p14="http://schemas.microsoft.com/office/powerpoint/2010/main" val="612915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675</Words>
  <Application>Microsoft Office PowerPoint</Application>
  <PresentationFormat>Personnalisé</PresentationFormat>
  <Paragraphs>179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2020-09-02T15:15:00Z</dcterms:created>
  <dcterms:modified xsi:type="dcterms:W3CDTF">2020-09-24T19:19:40Z</dcterms:modified>
</cp:coreProperties>
</file>