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66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3E0B49-F5DB-4ED7-9689-68DBCAFB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" y="0"/>
            <a:ext cx="8786050" cy="6858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AAFCA7-9F05-42A4-BFAC-15C514BC9C9C}"/>
              </a:ext>
            </a:extLst>
          </p:cNvPr>
          <p:cNvCxnSpPr>
            <a:cxnSpLocks/>
          </p:cNvCxnSpPr>
          <p:nvPr/>
        </p:nvCxnSpPr>
        <p:spPr>
          <a:xfrm>
            <a:off x="4427984" y="1377406"/>
            <a:ext cx="3816424" cy="396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71A451F-B571-4BF6-BC58-2CA0EC34EE19}"/>
              </a:ext>
            </a:extLst>
          </p:cNvPr>
          <p:cNvCxnSpPr>
            <a:cxnSpLocks/>
          </p:cNvCxnSpPr>
          <p:nvPr/>
        </p:nvCxnSpPr>
        <p:spPr>
          <a:xfrm>
            <a:off x="5004048" y="1951664"/>
            <a:ext cx="0" cy="1189304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/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/>
                        <m:t>𝝎</m:t>
                      </m:r>
                      <m:r>
                        <a:rPr lang="fr-FR"/>
                        <m:t>=</m:t>
                      </m:r>
                      <m:r>
                        <a:rPr lang="fr-FR"/>
                        <m:t>𝟏𝟒𝟎</m:t>
                      </m:r>
                      <m:r>
                        <a:rPr lang="fr-FR"/>
                        <m:t> </m:t>
                      </m:r>
                      <m:f>
                        <m:fPr>
                          <m:type m:val="lin"/>
                          <m:ctrlPr>
                            <a:rPr lang="fr-FR"/>
                          </m:ctrlPr>
                        </m:fPr>
                        <m:num>
                          <m:r>
                            <a:rPr lang="fr-FR"/>
                            <m:t>𝒓𝒂𝒅</m:t>
                          </m:r>
                        </m:num>
                        <m:den>
                          <m:r>
                            <a:rPr lang="fr-FR"/>
                            <m:t>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blipFill>
                <a:blip r:embed="rId3"/>
                <a:stretch>
                  <a:fillRect l="-1382" t="-154286" r="-33180" b="-24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/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blipFill>
                <a:blip r:embed="rId4"/>
                <a:stretch>
                  <a:fillRect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/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−60 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blipFill>
                <a:blip r:embed="rId5"/>
                <a:stretch>
                  <a:fillRect l="-353"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/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blipFill>
                <a:blip r:embed="rId6"/>
                <a:stretch>
                  <a:fillRect l="-1277" t="-160000" r="-30638" b="-2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C90C811-91A5-4C30-B787-A6345747B783}"/>
              </a:ext>
            </a:extLst>
          </p:cNvPr>
          <p:cNvCxnSpPr>
            <a:cxnSpLocks/>
          </p:cNvCxnSpPr>
          <p:nvPr/>
        </p:nvCxnSpPr>
        <p:spPr>
          <a:xfrm>
            <a:off x="593107" y="506862"/>
            <a:ext cx="8659413" cy="29409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/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/>
                        <m:t>𝟑𝟕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33333" r="-40476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9E027E-585E-47C0-8B00-6AAB73DCBC59}"/>
              </a:ext>
            </a:extLst>
          </p:cNvPr>
          <p:cNvCxnSpPr>
            <a:cxnSpLocks/>
          </p:cNvCxnSpPr>
          <p:nvPr/>
        </p:nvCxnSpPr>
        <p:spPr>
          <a:xfrm flipH="1">
            <a:off x="593107" y="692696"/>
            <a:ext cx="4410941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3E0B49-F5DB-4ED7-9689-68DBCAFB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5" y="0"/>
            <a:ext cx="8786050" cy="6858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AAFCA7-9F05-42A4-BFAC-15C514BC9C9C}"/>
              </a:ext>
            </a:extLst>
          </p:cNvPr>
          <p:cNvCxnSpPr>
            <a:cxnSpLocks/>
          </p:cNvCxnSpPr>
          <p:nvPr/>
        </p:nvCxnSpPr>
        <p:spPr>
          <a:xfrm>
            <a:off x="4427984" y="1377406"/>
            <a:ext cx="3816424" cy="396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71A451F-B571-4BF6-BC58-2CA0EC34EE19}"/>
              </a:ext>
            </a:extLst>
          </p:cNvPr>
          <p:cNvCxnSpPr>
            <a:cxnSpLocks/>
          </p:cNvCxnSpPr>
          <p:nvPr/>
        </p:nvCxnSpPr>
        <p:spPr>
          <a:xfrm>
            <a:off x="5004048" y="1951664"/>
            <a:ext cx="0" cy="1189304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/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/>
                        <m:t>𝝎</m:t>
                      </m:r>
                      <m:r>
                        <a:rPr lang="fr-FR"/>
                        <m:t>=</m:t>
                      </m:r>
                      <m:r>
                        <a:rPr lang="fr-FR"/>
                        <m:t>𝟏𝟒𝟎</m:t>
                      </m:r>
                      <m:r>
                        <a:rPr lang="fr-FR"/>
                        <m:t> </m:t>
                      </m:r>
                      <m:f>
                        <m:fPr>
                          <m:type m:val="lin"/>
                          <m:ctrlPr>
                            <a:rPr lang="fr-FR"/>
                          </m:ctrlPr>
                        </m:fPr>
                        <m:num>
                          <m:r>
                            <a:rPr lang="fr-FR"/>
                            <m:t>𝒓𝒂𝒅</m:t>
                          </m:r>
                        </m:num>
                        <m:den>
                          <m:r>
                            <a:rPr lang="fr-FR"/>
                            <m:t>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0787C3-418A-4B2C-B770-4889B02A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56" y="2852936"/>
                <a:ext cx="1322350" cy="215444"/>
              </a:xfrm>
              <a:prstGeom prst="rect">
                <a:avLst/>
              </a:prstGeom>
              <a:blipFill>
                <a:blip r:embed="rId3"/>
                <a:stretch>
                  <a:fillRect l="-1382" t="-154286" r="-33180" b="-24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/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4B00701-7486-4852-B4AF-8B218C2A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423809"/>
                <a:ext cx="1724446" cy="276999"/>
              </a:xfrm>
              <a:prstGeom prst="rect">
                <a:avLst/>
              </a:prstGeom>
              <a:blipFill>
                <a:blip r:embed="rId4"/>
                <a:stretch>
                  <a:fillRect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/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−60 </m:t>
                      </m:r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𝑑𝑒𝑐𝑎𝑑𝑒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9CDC4C4-A04B-4515-911F-3AAE99E2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0872"/>
                <a:ext cx="1724446" cy="276999"/>
              </a:xfrm>
              <a:prstGeom prst="rect">
                <a:avLst/>
              </a:prstGeom>
              <a:blipFill>
                <a:blip r:embed="rId5"/>
                <a:stretch>
                  <a:fillRect l="-353" t="-175556" r="-2827" b="-25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/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47D7E0F-9053-408D-B5D2-D881D728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8" y="3157422"/>
                <a:ext cx="1431354" cy="215444"/>
              </a:xfrm>
              <a:prstGeom prst="rect">
                <a:avLst/>
              </a:prstGeom>
              <a:blipFill>
                <a:blip r:embed="rId6"/>
                <a:stretch>
                  <a:fillRect l="-1277" t="-160000" r="-30638" b="-2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C90C811-91A5-4C30-B787-A6345747B783}"/>
              </a:ext>
            </a:extLst>
          </p:cNvPr>
          <p:cNvCxnSpPr>
            <a:cxnSpLocks/>
          </p:cNvCxnSpPr>
          <p:nvPr/>
        </p:nvCxnSpPr>
        <p:spPr>
          <a:xfrm>
            <a:off x="593107" y="506862"/>
            <a:ext cx="7435277" cy="2525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/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>
                  <a:defRPr sz="14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/>
                        <m:t>𝟑𝟕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39B7634-4260-4BF2-816E-2B5DAAF8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" y="621268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33333" r="-40476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9E027E-585E-47C0-8B00-6AAB73DCBC59}"/>
              </a:ext>
            </a:extLst>
          </p:cNvPr>
          <p:cNvCxnSpPr>
            <a:cxnSpLocks/>
          </p:cNvCxnSpPr>
          <p:nvPr/>
        </p:nvCxnSpPr>
        <p:spPr>
          <a:xfrm flipH="1">
            <a:off x="593107" y="692696"/>
            <a:ext cx="4410941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B644ED3-94CC-42EF-B106-34E08F4E9C7B}"/>
              </a:ext>
            </a:extLst>
          </p:cNvPr>
          <p:cNvCxnSpPr>
            <a:cxnSpLocks/>
          </p:cNvCxnSpPr>
          <p:nvPr/>
        </p:nvCxnSpPr>
        <p:spPr>
          <a:xfrm>
            <a:off x="593107" y="4300789"/>
            <a:ext cx="44245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00D7F4C-7397-4E50-963D-17CBD0EF75BF}"/>
              </a:ext>
            </a:extLst>
          </p:cNvPr>
          <p:cNvCxnSpPr>
            <a:cxnSpLocks/>
          </p:cNvCxnSpPr>
          <p:nvPr/>
        </p:nvCxnSpPr>
        <p:spPr>
          <a:xfrm>
            <a:off x="5031540" y="6669360"/>
            <a:ext cx="32128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927A0BB-594F-48F6-83A7-EE7E593C19CA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692698"/>
            <a:ext cx="27283" cy="5976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4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0A2DCA6-A801-4805-855D-4979E321E6FA}"/>
              </a:ext>
            </a:extLst>
          </p:cNvPr>
          <p:cNvCxnSpPr/>
          <p:nvPr/>
        </p:nvCxnSpPr>
        <p:spPr>
          <a:xfrm flipV="1">
            <a:off x="4572000" y="270892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659CD7-C435-4673-B59C-475232869EA7}"/>
              </a:ext>
            </a:extLst>
          </p:cNvPr>
          <p:cNvCxnSpPr>
            <a:cxnSpLocks/>
          </p:cNvCxnSpPr>
          <p:nvPr/>
        </p:nvCxnSpPr>
        <p:spPr>
          <a:xfrm rot="5400000" flipV="1">
            <a:off x="4572000" y="2708920"/>
            <a:ext cx="0" cy="144016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B3F51B-262E-4336-8FFE-A52FE1EFB1AB}"/>
                  </a:ext>
                </a:extLst>
              </p:cNvPr>
              <p:cNvSpPr txBox="1"/>
              <p:nvPr/>
            </p:nvSpPr>
            <p:spPr>
              <a:xfrm>
                <a:off x="4460078" y="2524254"/>
                <a:ext cx="22384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B3F51B-262E-4336-8FFE-A52FE1EFB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78" y="2524254"/>
                <a:ext cx="223843" cy="184666"/>
              </a:xfrm>
              <a:prstGeom prst="rect">
                <a:avLst/>
              </a:prstGeom>
              <a:blipFill>
                <a:blip r:embed="rId2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2E621D0-F25A-4AB4-96BD-8B089BFD9BCC}"/>
                  </a:ext>
                </a:extLst>
              </p:cNvPr>
              <p:cNvSpPr txBox="1"/>
              <p:nvPr/>
            </p:nvSpPr>
            <p:spPr>
              <a:xfrm>
                <a:off x="5068237" y="3229811"/>
                <a:ext cx="2133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2E621D0-F25A-4AB4-96BD-8B089BFD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37" y="3229811"/>
                <a:ext cx="213392" cy="184666"/>
              </a:xfrm>
              <a:prstGeom prst="rect">
                <a:avLst/>
              </a:prstGeom>
              <a:blipFill>
                <a:blip r:embed="rId3"/>
                <a:stretch>
                  <a:fillRect l="-17143" r="-1428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B837449-8635-4B5E-8406-B7D7C63DDA45}"/>
              </a:ext>
            </a:extLst>
          </p:cNvPr>
          <p:cNvSpPr/>
          <p:nvPr/>
        </p:nvSpPr>
        <p:spPr>
          <a:xfrm>
            <a:off x="3851920" y="3233989"/>
            <a:ext cx="72008" cy="720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26FD1A-56CC-4198-97C4-4A091825D7D8}"/>
                  </a:ext>
                </a:extLst>
              </p:cNvPr>
              <p:cNvSpPr txBox="1"/>
              <p:nvPr/>
            </p:nvSpPr>
            <p:spPr>
              <a:xfrm>
                <a:off x="2039087" y="2852936"/>
                <a:ext cx="2414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Quand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tend vers l’infini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26FD1A-56CC-4198-97C4-4A09182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087" y="2852936"/>
                <a:ext cx="2414828" cy="276999"/>
              </a:xfrm>
              <a:prstGeom prst="rect">
                <a:avLst/>
              </a:prstGeom>
              <a:blipFill>
                <a:blip r:embed="rId4"/>
                <a:stretch>
                  <a:fillRect l="-5793" t="-28889" r="-5542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EFF25C-1A3B-46E1-89B1-DABBA294DD68}"/>
              </a:ext>
            </a:extLst>
          </p:cNvPr>
          <p:cNvCxnSpPr>
            <a:cxnSpLocks/>
          </p:cNvCxnSpPr>
          <p:nvPr/>
        </p:nvCxnSpPr>
        <p:spPr>
          <a:xfrm flipH="1">
            <a:off x="3057496" y="3267294"/>
            <a:ext cx="792088" cy="0"/>
          </a:xfrm>
          <a:prstGeom prst="line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2DD93E8-CFD1-4D54-8D0E-46255BC3B4FA}"/>
              </a:ext>
            </a:extLst>
          </p:cNvPr>
          <p:cNvSpPr/>
          <p:nvPr/>
        </p:nvSpPr>
        <p:spPr>
          <a:xfrm>
            <a:off x="3779913" y="3129935"/>
            <a:ext cx="1072858" cy="561541"/>
          </a:xfrm>
          <a:prstGeom prst="arc">
            <a:avLst>
              <a:gd name="adj1" fmla="val 12346111"/>
              <a:gd name="adj2" fmla="val 0"/>
            </a:avLst>
          </a:prstGeom>
          <a:ln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BBDD5D-8F25-45A7-A94C-EA5EBC1BC46E}"/>
                  </a:ext>
                </a:extLst>
              </p:cNvPr>
              <p:cNvSpPr/>
              <p:nvPr/>
            </p:nvSpPr>
            <p:spPr>
              <a:xfrm>
                <a:off x="4639226" y="2897962"/>
                <a:ext cx="378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BBDD5D-8F25-45A7-A94C-EA5EBC1BC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26" y="2897962"/>
                <a:ext cx="378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390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2017-09-02T12:01:12Z</dcterms:created>
  <dcterms:modified xsi:type="dcterms:W3CDTF">2017-09-02T13:49:29Z</dcterms:modified>
</cp:coreProperties>
</file>