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58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9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8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0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0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8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A783-B6BC-4E65-9415-DD6FC716A3A0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Control’X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406092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Personnalisé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2020-09-02T15:15:00Z</dcterms:created>
  <dcterms:modified xsi:type="dcterms:W3CDTF">2020-09-02T19:03:20Z</dcterms:modified>
</cp:coreProperties>
</file>