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1" r:id="rId5"/>
    <p:sldId id="262" r:id="rId6"/>
    <p:sldId id="259" r:id="rId7"/>
    <p:sldId id="258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90" d="100"/>
          <a:sy n="90" d="100"/>
        </p:scale>
        <p:origin x="-8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1_PSI_ModelisationLinNonLin\Revisions\01_02_03_Modelisation_Activation\images\fig_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03" y="260648"/>
            <a:ext cx="8896351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 flipH="1">
            <a:off x="2843808" y="1772816"/>
            <a:ext cx="1880592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2843808" y="1772816"/>
            <a:ext cx="0" cy="1368152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1475656" y="3140968"/>
            <a:ext cx="1368152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475656" y="3140968"/>
            <a:ext cx="0" cy="684076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4724400" y="1772816"/>
            <a:ext cx="0" cy="205222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1475656" y="3825044"/>
            <a:ext cx="3248744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339752" y="3825044"/>
            <a:ext cx="238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Asservissement en position du genou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9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448</Words>
  <Application>Microsoft Office PowerPoint</Application>
  <PresentationFormat>Affichage à l'écran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31</cp:revision>
  <dcterms:created xsi:type="dcterms:W3CDTF">2018-03-22T21:06:39Z</dcterms:created>
  <dcterms:modified xsi:type="dcterms:W3CDTF">2018-06-19T19:30:14Z</dcterms:modified>
</cp:coreProperties>
</file>