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1367644" y="1268760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63688" y="1088740"/>
                <a:ext cx="720080" cy="3600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𝑎𝑑𝑝𝑎𝑡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088740"/>
                <a:ext cx="720080" cy="3600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2483768" y="1268760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Jonction de sommaire 8"/>
          <p:cNvSpPr/>
          <p:nvPr/>
        </p:nvSpPr>
        <p:spPr>
          <a:xfrm>
            <a:off x="2861810" y="1088740"/>
            <a:ext cx="360040" cy="360040"/>
          </a:xfrm>
          <a:prstGeom prst="flowChartSummingJunct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i="1">
              <a:solidFill>
                <a:schemeClr val="tx1"/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68810" y="991761"/>
                <a:ext cx="3353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810" y="991761"/>
                <a:ext cx="33534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/>
          <p:nvPr/>
        </p:nvCxnSpPr>
        <p:spPr>
          <a:xfrm flipV="1">
            <a:off x="3041830" y="1448780"/>
            <a:ext cx="0" cy="29093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12138" y="1462714"/>
                <a:ext cx="3353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138" y="1462714"/>
                <a:ext cx="33534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248487" y="972784"/>
                <a:ext cx="5802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87" y="972784"/>
                <a:ext cx="580223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3221850" y="1264881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170344" y="987882"/>
                <a:ext cx="512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44" y="987882"/>
                <a:ext cx="512000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617894" y="1089581"/>
                <a:ext cx="360040" cy="3600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94" y="1089581"/>
                <a:ext cx="360040" cy="3600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/>
          <p:nvPr/>
        </p:nvCxnSpPr>
        <p:spPr>
          <a:xfrm>
            <a:off x="3977934" y="1264881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3903253" y="98788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53" y="987881"/>
                <a:ext cx="545406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373978" y="1088739"/>
            <a:ext cx="72008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5094058" y="1268760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90102" y="1084861"/>
            <a:ext cx="30603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796136" y="1269601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734018" y="1559693"/>
                <a:ext cx="720080" cy="3600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18" y="1559693"/>
                <a:ext cx="720080" cy="3600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192180" y="1089581"/>
            <a:ext cx="72008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Réducteur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6912260" y="1269601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23" idx="3"/>
          </p:cNvCxnSpPr>
          <p:nvPr/>
        </p:nvCxnSpPr>
        <p:spPr>
          <a:xfrm flipH="1">
            <a:off x="5454098" y="1739713"/>
            <a:ext cx="156617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7020272" y="1269601"/>
            <a:ext cx="0" cy="47011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23" idx="1"/>
          </p:cNvCxnSpPr>
          <p:nvPr/>
        </p:nvCxnSpPr>
        <p:spPr>
          <a:xfrm>
            <a:off x="3047486" y="1739713"/>
            <a:ext cx="16865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5027694" y="1001781"/>
                <a:ext cx="5407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Ω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94" y="1001781"/>
                <a:ext cx="540789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680033" y="865510"/>
                <a:ext cx="628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33" y="865510"/>
                <a:ext cx="628249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6912260" y="991760"/>
                <a:ext cx="5276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260" y="991760"/>
                <a:ext cx="527645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88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/>
          <p:cNvCxnSpPr/>
          <p:nvPr/>
        </p:nvCxnSpPr>
        <p:spPr>
          <a:xfrm>
            <a:off x="2483768" y="1268760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Jonction de sommaire 8"/>
          <p:cNvSpPr/>
          <p:nvPr/>
        </p:nvSpPr>
        <p:spPr>
          <a:xfrm>
            <a:off x="2861810" y="1088740"/>
            <a:ext cx="360040" cy="360040"/>
          </a:xfrm>
          <a:prstGeom prst="flowChartSummingJunction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i="1">
              <a:solidFill>
                <a:schemeClr val="tx1"/>
              </a:solidFill>
              <a:latin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668810" y="991761"/>
                <a:ext cx="335348" cy="2769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810" y="991761"/>
                <a:ext cx="33534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/>
          <p:nvPr/>
        </p:nvCxnSpPr>
        <p:spPr>
          <a:xfrm flipV="1">
            <a:off x="3041830" y="1448780"/>
            <a:ext cx="0" cy="29093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712138" y="1462714"/>
                <a:ext cx="335348" cy="2769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138" y="1462714"/>
                <a:ext cx="33534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2226394" y="972784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94" y="972784"/>
                <a:ext cx="545406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3221850" y="1264881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617893" y="1001781"/>
                <a:ext cx="828093" cy="548718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93" y="1001781"/>
                <a:ext cx="828093" cy="548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734018" y="1559693"/>
                <a:ext cx="720080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18" y="1559693"/>
                <a:ext cx="720080" cy="360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>
            <a:cxnSpLocks/>
            <a:stCxn id="33" idx="3"/>
          </p:cNvCxnSpPr>
          <p:nvPr/>
        </p:nvCxnSpPr>
        <p:spPr>
          <a:xfrm>
            <a:off x="6778496" y="1301262"/>
            <a:ext cx="57040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23" idx="3"/>
          </p:cNvCxnSpPr>
          <p:nvPr/>
        </p:nvCxnSpPr>
        <p:spPr>
          <a:xfrm flipH="1">
            <a:off x="5454098" y="1739713"/>
            <a:ext cx="156617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cxnSpLocks/>
          </p:cNvCxnSpPr>
          <p:nvPr/>
        </p:nvCxnSpPr>
        <p:spPr>
          <a:xfrm flipV="1">
            <a:off x="7020272" y="1301262"/>
            <a:ext cx="0" cy="43845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23" idx="1"/>
          </p:cNvCxnSpPr>
          <p:nvPr/>
        </p:nvCxnSpPr>
        <p:spPr>
          <a:xfrm>
            <a:off x="3047486" y="1739713"/>
            <a:ext cx="16865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6912260" y="991760"/>
                <a:ext cx="5407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260" y="991760"/>
                <a:ext cx="540789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52CBA09-CF73-4112-BA4C-1F7EE5E45ECE}"/>
                  </a:ext>
                </a:extLst>
              </p:cNvPr>
              <p:cNvSpPr/>
              <p:nvPr/>
            </p:nvSpPr>
            <p:spPr>
              <a:xfrm>
                <a:off x="4839861" y="1084861"/>
                <a:ext cx="720080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52CBA09-CF73-4112-BA4C-1F7EE5E45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61" y="1084861"/>
                <a:ext cx="720080" cy="3600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4D60378-01C9-40AF-A0FD-53F5D25AEBF4}"/>
              </a:ext>
            </a:extLst>
          </p:cNvPr>
          <p:cNvCxnSpPr/>
          <p:nvPr/>
        </p:nvCxnSpPr>
        <p:spPr>
          <a:xfrm>
            <a:off x="4445986" y="1264881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0C30459-CA05-4C14-8F43-02E92748EFEC}"/>
              </a:ext>
            </a:extLst>
          </p:cNvPr>
          <p:cNvCxnSpPr/>
          <p:nvPr/>
        </p:nvCxnSpPr>
        <p:spPr>
          <a:xfrm>
            <a:off x="5559941" y="1276140"/>
            <a:ext cx="39604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553E9-BBEA-43D0-AF3C-0760E846C3BE}"/>
                  </a:ext>
                </a:extLst>
              </p:cNvPr>
              <p:cNvSpPr/>
              <p:nvPr/>
            </p:nvSpPr>
            <p:spPr>
              <a:xfrm>
                <a:off x="5950403" y="1026903"/>
                <a:ext cx="828093" cy="548718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553E9-BBEA-43D0-AF3C-0760E846C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03" y="1026903"/>
                <a:ext cx="828093" cy="5487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7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047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Affichage à l'écran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2017-10-11T20:07:31Z</dcterms:created>
  <dcterms:modified xsi:type="dcterms:W3CDTF">2020-11-01T15:07:03Z</dcterms:modified>
</cp:coreProperties>
</file>