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http://www.maxonmotor.com/medias/sys_master/root/8800168050718/Produktbild-ESCON-50-5-409510-DETAIL.jpg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404664"/>
            <a:ext cx="8676456" cy="25309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" y="3140968"/>
            <a:ext cx="9021470" cy="1920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772" y="1268760"/>
            <a:ext cx="2610036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119" y="3861048"/>
            <a:ext cx="2270633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17946" y="3861048"/>
            <a:ext cx="2270633" cy="720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36683" y="1310078"/>
            <a:ext cx="1063309" cy="12548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1052736"/>
            <a:ext cx="3528392" cy="136815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43528" y="3140968"/>
            <a:ext cx="3140840" cy="158417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-30401" y="3568351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5903" y="949859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19965" y="791126"/>
            <a:ext cx="152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acausal moteur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350795" y="3583731"/>
            <a:ext cx="182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moteur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1280" y="2838795"/>
            <a:ext cx="256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partie mécanique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74309" y="735758"/>
            <a:ext cx="265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acausal partie mécanique</a:t>
            </a:r>
          </a:p>
        </p:txBody>
      </p:sp>
      <p:pic>
        <p:nvPicPr>
          <p:cNvPr id="2050" name="Picture 2" descr="http://www.maxonmotor.com/medias/sys_master/root/8800168050718/Produktbild-ESCON-50-5-409510-DETAIL.jpg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r="18713"/>
          <a:stretch>
            <a:fillRect/>
          </a:stretch>
        </p:blipFill>
        <p:spPr bwMode="auto">
          <a:xfrm>
            <a:off x="587457" y="4589520"/>
            <a:ext cx="997538" cy="77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807" y="4664983"/>
            <a:ext cx="633413" cy="6953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376" y="4610796"/>
            <a:ext cx="2708792" cy="1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85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20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2017-06-06T14:10:39Z</dcterms:created>
  <dcterms:modified xsi:type="dcterms:W3CDTF">2017-06-06T21:02:08Z</dcterms:modified>
</cp:coreProperties>
</file>