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67" autoAdjust="0"/>
  </p:normalViewPr>
  <p:slideViewPr>
    <p:cSldViewPr snapToGrid="0">
      <p:cViewPr>
        <p:scale>
          <a:sx n="150" d="100"/>
          <a:sy n="150" d="100"/>
        </p:scale>
        <p:origin x="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29F3D-E787-4484-A963-6F7177B7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7D53A-EF73-4A31-AC46-038E35B0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650A8-8B4C-4057-AC8E-2519294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45780-CA40-415A-BCFD-584F43C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30AB-24A5-4375-A6D7-5B238066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72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2913-661F-4341-91D6-8CD4A0A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941E1-95E0-4635-901E-359D2AFD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5E257-DF56-457E-B783-D9528DA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15A5D-F463-4FD4-8707-9955FC88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A8501-F199-4E9B-86CA-4BB65E3D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18B799-4B80-4734-9D21-49C895FF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A91B2-CBAC-4A0F-A90A-3BE3FDB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FEA28-31EC-4C2D-A143-62E58B6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803AF-9A7B-4EF0-AA4E-E6FCA4F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FD13A-EA90-4836-8367-AF8BB84C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18851-4A76-4397-8B83-0E972C1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9E92F-EFF9-4CA4-863F-3A09BE15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D7965-CE4C-45AA-8C7E-B4ECDB5F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9C150-C375-4A3F-8D9F-62D01251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464C7-A3EF-4E0B-8189-6597B2F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B4754-DEFD-4671-B959-ABBB798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FB1AB-B5A4-4C81-A6D8-7BC9B0DA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C7288-AFB0-48C6-8F3E-F4E6CB5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B1E1A-7620-4652-B68B-5AD18DD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F5E3-4761-4992-BDDB-AECF741E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03F38-BEC1-44D3-9C65-E1763D9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66C23-3BAC-4A9E-A9C8-B4FED8AA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0157C-2822-4948-9798-6EEAD885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EDC41-78E5-4FE5-B467-1EB063A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D05-B3A4-4557-B257-C213B9A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97F4E-DED8-42F9-A31E-0BB632C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88AA7-9326-47FA-B9E3-50728A1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DF1817-F734-44A0-B41F-7C7D076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C6B9D-51A1-41FB-BCA6-B07AFA6DA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DF8C1F-0AA8-4597-AD87-801FFC22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F08137-9681-4E78-B12A-3D04DD108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E2F058-CAF0-4411-BF88-A829B90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F8EC7D-78A6-4B6F-98B3-F345361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B52A4E-035C-408B-A2BD-DED5C45C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6E27F-7590-4B6C-A954-3EC3AC7D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3AA484-DD0E-480B-BF5F-48E02D1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C275-2709-43A0-A15F-B7C46CB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6A69A-1D55-41BB-B988-D65C148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F88DFE-9493-4CFA-9C82-CEDBC416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99F487-B2F8-4132-8593-F9109DDA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C5E94-77A6-46A7-B721-16A2174D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6E773-3B90-4F16-911B-94865E90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BE0AC-AC94-4A85-B3ED-9755D2DD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ABAFC-C82D-449D-839D-430BA3E8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BB7AA-7501-42B1-B94F-9BE5C38B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5B75A6-56B9-4FEC-AA56-FDA7B29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5A52C-238E-4074-A4B1-518545A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7CE31-B3EA-4E88-9514-EC6A2291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0C22E3-DF15-4777-A30B-D9382842E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9ABF57-E1EF-4537-889E-8C88873C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A9748-25C2-4A8D-9FEB-D81CA0FF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04145A-42C4-4307-9FE7-5C5CD82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23FC9-04FD-43AC-B73F-7466E29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E4D948-CE10-4D02-9B14-249965BC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64FF7-8A60-4176-BA2F-374C866A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BA5DF-DCFD-48DC-94C0-DE0B37145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7905E-CBA2-412C-B874-3569852C4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423F4-4E50-4D5D-9054-8BCCD798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B0C08158-C79A-41ED-94AD-B825889DEBCE}"/>
              </a:ext>
            </a:extLst>
          </p:cNvPr>
          <p:cNvGrpSpPr/>
          <p:nvPr/>
        </p:nvGrpSpPr>
        <p:grpSpPr>
          <a:xfrm>
            <a:off x="2283460" y="1101090"/>
            <a:ext cx="389890" cy="432832"/>
            <a:chOff x="2251710" y="1107440"/>
            <a:chExt cx="389890" cy="432832"/>
          </a:xfrm>
        </p:grpSpPr>
        <p:sp>
          <p:nvSpPr>
            <p:cNvPr id="4" name="Organigramme : Jonction de sommaire 3">
              <a:extLst>
                <a:ext uri="{FF2B5EF4-FFF2-40B4-BE49-F238E27FC236}">
                  <a16:creationId xmlns:a16="http://schemas.microsoft.com/office/drawing/2014/main" id="{43D27CC2-5484-4D8B-B516-EE674127CAD5}"/>
                </a:ext>
              </a:extLst>
            </p:cNvPr>
            <p:cNvSpPr/>
            <p:nvPr/>
          </p:nvSpPr>
          <p:spPr>
            <a:xfrm>
              <a:off x="2296160" y="1107440"/>
              <a:ext cx="345440" cy="34544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867DEAF-60DF-45CA-B83D-92010A0C1EF2}"/>
                </a:ext>
              </a:extLst>
            </p:cNvPr>
            <p:cNvSpPr txBox="1"/>
            <p:nvPr/>
          </p:nvSpPr>
          <p:spPr>
            <a:xfrm>
              <a:off x="2251710" y="1113790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A626D5C-1C5C-46B2-B0C8-715DB272363D}"/>
                </a:ext>
              </a:extLst>
            </p:cNvPr>
            <p:cNvSpPr txBox="1"/>
            <p:nvPr/>
          </p:nvSpPr>
          <p:spPr>
            <a:xfrm>
              <a:off x="2348038" y="117094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AA5A16C-0681-4AE2-ABAB-54B40270A9B3}"/>
              </a:ext>
            </a:extLst>
          </p:cNvPr>
          <p:cNvCxnSpPr>
            <a:endCxn id="12" idx="1"/>
          </p:cNvCxnSpPr>
          <p:nvPr/>
        </p:nvCxnSpPr>
        <p:spPr>
          <a:xfrm>
            <a:off x="584200" y="1261328"/>
            <a:ext cx="6165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F309B8-FD42-4D74-B2F0-3AE144AF699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1924685" y="1261328"/>
            <a:ext cx="3587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FC2F7C0-2F4F-4AB0-B7B9-A4D08A456A68}"/>
              </a:ext>
            </a:extLst>
          </p:cNvPr>
          <p:cNvCxnSpPr>
            <a:cxnSpLocks/>
          </p:cNvCxnSpPr>
          <p:nvPr/>
        </p:nvCxnSpPr>
        <p:spPr>
          <a:xfrm>
            <a:off x="2673350" y="1274445"/>
            <a:ext cx="546100" cy="127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500630" y="1415218"/>
            <a:ext cx="0" cy="57001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CA0144E-68B8-4A53-91D1-B7E7DBB93444}"/>
              </a:ext>
            </a:extLst>
          </p:cNvPr>
          <p:cNvCxnSpPr>
            <a:cxnSpLocks/>
          </p:cNvCxnSpPr>
          <p:nvPr/>
        </p:nvCxnSpPr>
        <p:spPr>
          <a:xfrm>
            <a:off x="5384800" y="127508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CCE9660-6A05-4DD8-8494-41354F3E1011}"/>
              </a:ext>
            </a:extLst>
          </p:cNvPr>
          <p:cNvCxnSpPr>
            <a:cxnSpLocks/>
          </p:cNvCxnSpPr>
          <p:nvPr/>
        </p:nvCxnSpPr>
        <p:spPr>
          <a:xfrm>
            <a:off x="3943350" y="1261328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FF869F3-4D6B-4BF8-BF75-4BBE0FE9D370}"/>
              </a:ext>
            </a:extLst>
          </p:cNvPr>
          <p:cNvCxnSpPr>
            <a:cxnSpLocks/>
          </p:cNvCxnSpPr>
          <p:nvPr/>
        </p:nvCxnSpPr>
        <p:spPr>
          <a:xfrm>
            <a:off x="6826250" y="127381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57FF8C6-2F79-4CE4-B15F-014BB7EFA25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84800" y="1985228"/>
            <a:ext cx="17081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7092950" y="1261328"/>
            <a:ext cx="0" cy="72390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8D8A420-4B2F-4820-9C9E-5B3C406B9F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0629" y="1985228"/>
            <a:ext cx="216027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32439" y="368475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8F1E7C80-C6AA-4B05-9933-8A923FEEC3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087" b="32581"/>
          <a:stretch/>
        </p:blipFill>
        <p:spPr>
          <a:xfrm>
            <a:off x="1987391" y="3429000"/>
            <a:ext cx="277524" cy="273219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</p:cNvCxnSpPr>
          <p:nvPr/>
        </p:nvCxnSpPr>
        <p:spPr>
          <a:xfrm>
            <a:off x="813391" y="3556879"/>
            <a:ext cx="41696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3167344-B7BB-4A25-AD8C-3555E104466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49239" y="4016016"/>
            <a:ext cx="89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26153" y="4016016"/>
            <a:ext cx="1183086" cy="342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56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9489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814392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 flipV="1">
            <a:off x="2130745" y="3169386"/>
            <a:ext cx="268364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9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5324806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714" t="-3226" r="-16071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442496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25130" y="3558759"/>
            <a:ext cx="35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5236629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452469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5390121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>
            <a:off x="2130746" y="3169386"/>
            <a:ext cx="32593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44CB3C2-2ECA-443C-BB79-FFA21973AB62}"/>
              </a:ext>
            </a:extLst>
          </p:cNvPr>
          <p:cNvGrpSpPr/>
          <p:nvPr/>
        </p:nvGrpSpPr>
        <p:grpSpPr>
          <a:xfrm>
            <a:off x="2435394" y="3404510"/>
            <a:ext cx="322163" cy="391212"/>
            <a:chOff x="2225997" y="1079551"/>
            <a:chExt cx="322163" cy="391212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1F72FC8F-0048-4581-B9D7-BEA6B4F8F03E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E30A273-0B48-499E-9EC7-7FCD3D794B90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EC8BF84-DEF8-4C6D-85DB-F383E2F4F237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4D82DEF-14D8-4394-AB67-67913C850A8D}"/>
              </a:ext>
            </a:extLst>
          </p:cNvPr>
          <p:cNvCxnSpPr>
            <a:cxnSpLocks/>
          </p:cNvCxnSpPr>
          <p:nvPr/>
        </p:nvCxnSpPr>
        <p:spPr>
          <a:xfrm flipV="1">
            <a:off x="2753563" y="3558901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961EF1A-4817-48D5-90FD-06740E36C0ED}"/>
              </a:ext>
            </a:extLst>
          </p:cNvPr>
          <p:cNvCxnSpPr>
            <a:cxnSpLocks/>
          </p:cNvCxnSpPr>
          <p:nvPr/>
        </p:nvCxnSpPr>
        <p:spPr>
          <a:xfrm flipV="1">
            <a:off x="2634214" y="3684399"/>
            <a:ext cx="0" cy="21026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34219A5-E4FE-43EF-BBF4-26CE157E5911}"/>
              </a:ext>
            </a:extLst>
          </p:cNvPr>
          <p:cNvCxnSpPr>
            <a:cxnSpLocks/>
          </p:cNvCxnSpPr>
          <p:nvPr/>
        </p:nvCxnSpPr>
        <p:spPr>
          <a:xfrm>
            <a:off x="2631557" y="3894667"/>
            <a:ext cx="103874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8C61779-6A41-4ABB-8B7C-79A60CAA80BB}"/>
              </a:ext>
            </a:extLst>
          </p:cNvPr>
          <p:cNvCxnSpPr>
            <a:cxnSpLocks/>
          </p:cNvCxnSpPr>
          <p:nvPr/>
        </p:nvCxnSpPr>
        <p:spPr>
          <a:xfrm flipV="1">
            <a:off x="3670300" y="3561825"/>
            <a:ext cx="0" cy="33284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6735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2019-02-06T14:37:39Z</dcterms:created>
  <dcterms:modified xsi:type="dcterms:W3CDTF">2019-02-06T15:51:06Z</dcterms:modified>
</cp:coreProperties>
</file>