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2" name="ZoneTexte 1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MaxPID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4971" y="738783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5" name="ZoneTexte 54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COMAX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4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BGR-300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7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CHEVILLE NAO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  <p:sp>
        <p:nvSpPr>
          <p:cNvPr id="56" name="ZoneTexte 55"/>
          <p:cNvSpPr txBox="1"/>
          <p:nvPr/>
        </p:nvSpPr>
        <p:spPr>
          <a:xfrm rot="20700000">
            <a:off x="4114796" y="3273081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7C80"/>
                </a:solidFill>
              </a:rPr>
              <a:t>ARCHITECTURE MODIFIABLE EN FONCTION DU SYSTEME</a:t>
            </a:r>
            <a:endParaRPr lang="fr-FR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251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508</Words>
  <Application>Microsoft Office PowerPoint</Application>
  <PresentationFormat>Personnalisé</PresentationFormat>
  <Paragraphs>151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 AM</cp:lastModifiedBy>
  <cp:revision>12</cp:revision>
  <dcterms:created xsi:type="dcterms:W3CDTF">2020-09-02T15:15:00Z</dcterms:created>
  <dcterms:modified xsi:type="dcterms:W3CDTF">2020-09-24T08:15:03Z</dcterms:modified>
</cp:coreProperties>
</file>