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3114" y="-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</a:t>
            </a:r>
          </a:p>
          <a:p>
            <a:pPr algn="ctr"/>
            <a:r>
              <a:rPr lang="fr-FR" sz="900" dirty="0"/>
              <a:t>P</a:t>
            </a:r>
            <a:r>
              <a:rPr lang="fr-FR" sz="900" baseline="-25000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 P</a:t>
            </a:r>
            <a:r>
              <a:rPr lang="fr-FR" sz="900" baseline="-25000" dirty="0"/>
              <a:t>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e</a:t>
            </a:r>
            <a:r>
              <a:rPr lang="fr-FR" sz="1400" i="1" dirty="0"/>
              <a:t>(t)</a:t>
            </a:r>
          </a:p>
          <a:p>
            <a:pPr algn="ctr"/>
            <a:r>
              <a:rPr lang="fr-FR" sz="1400" i="1" dirty="0"/>
              <a:t>(rad)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s</a:t>
            </a:r>
            <a:r>
              <a:rPr lang="fr-FR" sz="1400" i="1" dirty="0"/>
              <a:t>(t)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v</a:t>
            </a:r>
            <a:r>
              <a:rPr lang="fr-FR" sz="1400" i="1" dirty="0"/>
              <a:t>(t)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u</a:t>
            </a:r>
            <a:r>
              <a:rPr lang="fr-FR" sz="1400" i="1" baseline="-25000" dirty="0"/>
              <a:t>s</a:t>
            </a:r>
            <a:r>
              <a:rPr lang="fr-FR" sz="1400" i="1" dirty="0"/>
              <a:t>(t) (V)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x</a:t>
            </a:r>
            <a:r>
              <a:rPr lang="fr-FR" sz="1400" i="1" baseline="-25000" dirty="0"/>
              <a:t> </a:t>
            </a:r>
            <a:r>
              <a:rPr lang="fr-FR" sz="1400" i="1" dirty="0"/>
              <a:t>(t)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h(t) (m)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s</a:t>
            </a:r>
            <a:r>
              <a:rPr lang="fr-FR" sz="1400" i="1" dirty="0"/>
              <a:t>(t)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Gain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 de température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Chauffage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Température de consigne</a:t>
            </a:r>
          </a:p>
          <a:p>
            <a:r>
              <a:rPr lang="el-GR" sz="1050" i="1" dirty="0"/>
              <a:t>Θ</a:t>
            </a:r>
            <a:r>
              <a:rPr lang="fr-FR" sz="1050" i="1" dirty="0"/>
              <a:t>(t) en °C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E(t)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/>
              <a:t>ε</a:t>
            </a:r>
            <a:r>
              <a:rPr lang="fr-FR" sz="1050" i="1" dirty="0"/>
              <a:t>(t)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U(t)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/>
              <a:t>Température de sortie</a:t>
            </a:r>
          </a:p>
          <a:p>
            <a:pPr algn="r"/>
            <a:r>
              <a:rPr lang="fr-FR" sz="1050" i="1" dirty="0"/>
              <a:t>S(t) en °C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Tension</a:t>
            </a:r>
          </a:p>
          <a:p>
            <a:r>
              <a:rPr lang="fr-FR" sz="1050" i="1" dirty="0"/>
              <a:t>M(t) 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E(t), </a:t>
            </a:r>
            <a:r>
              <a:rPr lang="el-GR" sz="1050" i="1" dirty="0"/>
              <a:t>ε</a:t>
            </a:r>
            <a:r>
              <a:rPr lang="fr-FR" sz="1050" i="1" dirty="0"/>
              <a:t>(t), U(t)</a:t>
            </a:r>
            <a:r>
              <a:rPr lang="fr-FR" sz="1050" dirty="0"/>
              <a:t> : tensions en V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 err="1"/>
              <a:t>E</a:t>
            </a:r>
            <a:r>
              <a:rPr lang="fr-FR" i="1" baseline="-25000" dirty="0" err="1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96355" y="2707915"/>
            <a:ext cx="722328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59844" y="2573381"/>
            <a:ext cx="991395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61778" y="2776146"/>
            <a:ext cx="585872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506268" y="2922614"/>
            <a:ext cx="292935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58281" y="2876603"/>
            <a:ext cx="384954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</p:spTree>
    <p:extLst>
      <p:ext uri="{BB962C8B-B14F-4D97-AF65-F5344CB8AC3E}">
        <p14:creationId xmlns:p14="http://schemas.microsoft.com/office/powerpoint/2010/main" val="165103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>
                <a:solidFill>
                  <a:schemeClr val="accent1"/>
                </a:solidFill>
              </a:rPr>
              <a:t>e(t)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Altitude de l’avion </a:t>
            </a:r>
            <a:r>
              <a:rPr lang="fr-FR" sz="1400" i="1" dirty="0">
                <a:solidFill>
                  <a:srgbClr val="FF0000"/>
                </a:solidFill>
              </a:rPr>
              <a:t>s(t)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Trou d’air</a:t>
            </a:r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Réaction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e(t) en m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 en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Entrée </a:t>
            </a:r>
            <a:r>
              <a:rPr lang="fr-FR" sz="1200" i="1" dirty="0"/>
              <a:t>e(t)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</a:t>
            </a:r>
            <a:r>
              <a:rPr lang="fr-FR" sz="1200" i="1" dirty="0"/>
              <a:t>s(t)</a:t>
            </a:r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s(t)=e</a:t>
            </a:r>
            <a:r>
              <a:rPr lang="fr-FR" sz="1200" i="1" baseline="-25000" dirty="0"/>
              <a:t>1</a:t>
            </a:r>
            <a:r>
              <a:rPr lang="fr-FR" sz="1200" i="1" dirty="0"/>
              <a:t>(t) </a:t>
            </a:r>
            <a:r>
              <a:rPr lang="fr-FR" sz="1200" b="1" i="1" dirty="0">
                <a:solidFill>
                  <a:srgbClr val="C00000"/>
                </a:solidFill>
              </a:rPr>
              <a:t>–</a:t>
            </a:r>
            <a:r>
              <a:rPr lang="fr-FR" sz="1200" i="1" dirty="0"/>
              <a:t> 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2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e(t)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Conditionneur</a:t>
            </a:r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commande</a:t>
            </a:r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</a:t>
            </a:r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opérative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directe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de retour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Consigne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338</Words>
  <Application>Microsoft Office PowerPoint</Application>
  <PresentationFormat>Affichage à l'écran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10</cp:revision>
  <dcterms:modified xsi:type="dcterms:W3CDTF">2017-03-15T07:10:49Z</dcterms:modified>
</cp:coreProperties>
</file>