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Control’X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/>
              <a:t>MaxPID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4971" y="738783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4060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83579" y="5084297"/>
            <a:ext cx="106918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COMAX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0031F-446B-4F7F-9CC7-7C15A923D095}"/>
              </a:ext>
            </a:extLst>
          </p:cNvPr>
          <p:cNvSpPr txBox="1"/>
          <p:nvPr/>
        </p:nvSpPr>
        <p:spPr>
          <a:xfrm>
            <a:off x="1783110" y="-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BF – Grandeur asservie :						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6373C0-C132-4FE8-AB0D-72CEE8711022}"/>
              </a:ext>
            </a:extLst>
          </p:cNvPr>
          <p:cNvSpPr txBox="1"/>
          <p:nvPr/>
        </p:nvSpPr>
        <p:spPr>
          <a:xfrm>
            <a:off x="1783827" y="369331"/>
            <a:ext cx="145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Fonctionnement en BO – Grandeur commandée :							Grandeur mesurée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427274-5C4C-44DB-BE01-08188F1A8CF5}"/>
              </a:ext>
            </a:extLst>
          </p:cNvPr>
          <p:cNvSpPr txBox="1"/>
          <p:nvPr/>
        </p:nvSpPr>
        <p:spPr>
          <a:xfrm>
            <a:off x="1783109" y="738662"/>
            <a:ext cx="1459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Modes de fonctionnements alternatifs (Description et grandeur asservie)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</a:t>
            </a:r>
          </a:p>
          <a:p>
            <a:r>
              <a:rPr lang="fr-FR" dirty="0"/>
              <a:t>   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5217032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3735544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2193863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2511054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2511054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3934966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3365829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30784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28581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2858105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2865923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3315249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4080791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4278743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4278743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4278743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4278743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1887145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1887144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2645981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1887144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354216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256382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331805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1718966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190831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2655070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1862255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219386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7D46D3-EEBE-4E56-B8EE-D53CFB72D255}"/>
              </a:ext>
            </a:extLst>
          </p:cNvPr>
          <p:cNvGrpSpPr/>
          <p:nvPr/>
        </p:nvGrpSpPr>
        <p:grpSpPr>
          <a:xfrm>
            <a:off x="523938" y="0"/>
            <a:ext cx="504000" cy="5994188"/>
            <a:chOff x="523938" y="0"/>
            <a:chExt cx="504000" cy="5994188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59EDDAC-DFDA-43F4-9825-964B975AA672}"/>
                </a:ext>
              </a:extLst>
            </p:cNvPr>
            <p:cNvSpPr txBox="1"/>
            <p:nvPr/>
          </p:nvSpPr>
          <p:spPr>
            <a:xfrm rot="16200000">
              <a:off x="-88062" y="612000"/>
              <a:ext cx="1728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Découverte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A583E446-C069-4E6A-8CC6-690556346DC2}"/>
                </a:ext>
              </a:extLst>
            </p:cNvPr>
            <p:cNvSpPr txBox="1"/>
            <p:nvPr/>
          </p:nvSpPr>
          <p:spPr>
            <a:xfrm rot="16200000">
              <a:off x="-1357156" y="3609094"/>
              <a:ext cx="4266188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b="1" dirty="0"/>
                <a:t>Chaine fonctionnelle</a:t>
              </a:r>
            </a:p>
          </p:txBody>
        </p:sp>
      </p:grp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5A44BA3-10B3-4FE6-8D0E-E92C288247C4}"/>
              </a:ext>
            </a:extLst>
          </p:cNvPr>
          <p:cNvCxnSpPr>
            <a:cxnSpLocks/>
          </p:cNvCxnSpPr>
          <p:nvPr/>
        </p:nvCxnSpPr>
        <p:spPr>
          <a:xfrm>
            <a:off x="523937" y="1718966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3937" y="5994187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1576142" y="8090998"/>
            <a:ext cx="4697624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435278" y="6175695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435278" y="6198834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435278" y="8413429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435278" y="8436568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5221925" y="6199935"/>
            <a:ext cx="6023593" cy="424345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5755DE0-3DC4-44C1-8BAE-509B85D403A2}"/>
              </a:ext>
            </a:extLst>
          </p:cNvPr>
          <p:cNvSpPr txBox="1"/>
          <p:nvPr/>
        </p:nvSpPr>
        <p:spPr>
          <a:xfrm>
            <a:off x="5221924" y="6207294"/>
            <a:ext cx="60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Courbes essai/modèle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4CEC9D-AAFD-4A3A-9C6D-B09C947903CE}"/>
              </a:ext>
            </a:extLst>
          </p:cNvPr>
          <p:cNvSpPr/>
          <p:nvPr/>
        </p:nvSpPr>
        <p:spPr>
          <a:xfrm>
            <a:off x="11535773" y="6206853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F050C5B-C6EE-4FF2-A55F-1344F3A6FED6}"/>
              </a:ext>
            </a:extLst>
          </p:cNvPr>
          <p:cNvSpPr txBox="1"/>
          <p:nvPr/>
        </p:nvSpPr>
        <p:spPr>
          <a:xfrm>
            <a:off x="11535772" y="6214211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du CDCF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001F3-9DFB-409B-9BF8-AAD079718D2E}"/>
              </a:ext>
            </a:extLst>
          </p:cNvPr>
          <p:cNvSpPr/>
          <p:nvPr/>
        </p:nvSpPr>
        <p:spPr>
          <a:xfrm>
            <a:off x="11535773" y="8397867"/>
            <a:ext cx="3335259" cy="20417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A8E7ACE-8249-4DAE-8E20-8295FD03B98F}"/>
              </a:ext>
            </a:extLst>
          </p:cNvPr>
          <p:cNvSpPr txBox="1"/>
          <p:nvPr/>
        </p:nvSpPr>
        <p:spPr>
          <a:xfrm>
            <a:off x="11535772" y="8405225"/>
            <a:ext cx="33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Limites de cette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665748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</Words>
  <Application>Microsoft Office PowerPoint</Application>
  <PresentationFormat>Personnalisé</PresentationFormat>
  <Paragraphs>86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2020-09-02T15:15:00Z</dcterms:created>
  <dcterms:modified xsi:type="dcterms:W3CDTF">2020-09-21T12:38:40Z</dcterms:modified>
</cp:coreProperties>
</file>