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0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8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Control’X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4971" y="738783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40609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Control’X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1560751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183</Words>
  <Application>Microsoft Office PowerPoint</Application>
  <PresentationFormat>Personnalisé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 AM</cp:lastModifiedBy>
  <cp:revision>9</cp:revision>
  <dcterms:created xsi:type="dcterms:W3CDTF">2020-09-02T15:15:00Z</dcterms:created>
  <dcterms:modified xsi:type="dcterms:W3CDTF">2020-09-21T09:26:17Z</dcterms:modified>
</cp:coreProperties>
</file>