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660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30/07/2017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1691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4BCB26-F584-4B0C-9570-006E7F957EB4}"/>
                  </a:ext>
                </a:extLst>
              </p:cNvPr>
              <p:cNvSpPr/>
              <p:nvPr/>
            </p:nvSpPr>
            <p:spPr>
              <a:xfrm>
                <a:off x="313184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4BCB26-F584-4B0C-9570-006E7F957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34076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2411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060848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/>
              <p:nvPr/>
            </p:nvSpPr>
            <p:spPr>
              <a:xfrm>
                <a:off x="2411760" y="62068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620688"/>
                <a:ext cx="1008112" cy="43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323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FE3D300A-E1AF-4F69-8D5B-F73F4DB14149}"/>
              </a:ext>
            </a:extLst>
          </p:cNvPr>
          <p:cNvSpPr/>
          <p:nvPr/>
        </p:nvSpPr>
        <p:spPr>
          <a:xfrm>
            <a:off x="1079632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Organigramme : Jonction de sommaire 11">
            <a:extLst>
              <a:ext uri="{FF2B5EF4-FFF2-40B4-BE49-F238E27FC236}">
                <a16:creationId xmlns:a16="http://schemas.microsoft.com/office/drawing/2014/main" id="{C147F942-E421-45DC-9C0D-3F5735B3FDE9}"/>
              </a:ext>
            </a:extLst>
          </p:cNvPr>
          <p:cNvSpPr/>
          <p:nvPr/>
        </p:nvSpPr>
        <p:spPr>
          <a:xfrm>
            <a:off x="4392000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1439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99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98D9555-3AF5-4B4E-B672-0C155070B2F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13995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4211960" y="1556792"/>
            <a:ext cx="0" cy="72715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419872" y="2276872"/>
            <a:ext cx="79208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1259632" y="1736792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266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AEADECF-94EA-4010-9772-02B6624DA0CD}"/>
              </a:ext>
            </a:extLst>
          </p:cNvPr>
          <p:cNvCxnSpPr>
            <a:cxnSpLocks/>
          </p:cNvCxnSpPr>
          <p:nvPr/>
        </p:nvCxnSpPr>
        <p:spPr>
          <a:xfrm>
            <a:off x="911283" y="818017"/>
            <a:ext cx="0" cy="73170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632577C-EB83-42CF-B467-09D96BB7E815}"/>
              </a:ext>
            </a:extLst>
          </p:cNvPr>
          <p:cNvCxnSpPr>
            <a:cxnSpLocks/>
          </p:cNvCxnSpPr>
          <p:nvPr/>
        </p:nvCxnSpPr>
        <p:spPr>
          <a:xfrm>
            <a:off x="911282" y="818017"/>
            <a:ext cx="150047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3ACE995-190A-4AEB-91FC-683028B547F8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3419872" y="836712"/>
            <a:ext cx="115212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572000" y="836711"/>
            <a:ext cx="0" cy="54008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2C9F780-ADB8-4059-8D44-6208A533DAF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4752000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213857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57" y="1183930"/>
                <a:ext cx="713529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4740348" y="1211164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348" y="1211164"/>
                <a:ext cx="68653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/>
              <p:nvPr/>
            </p:nvSpPr>
            <p:spPr>
              <a:xfrm>
                <a:off x="978135" y="1388863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35" y="1388863"/>
                <a:ext cx="35939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/>
              <p:nvPr/>
            </p:nvSpPr>
            <p:spPr>
              <a:xfrm>
                <a:off x="1080478" y="1492158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78" y="1492158"/>
                <a:ext cx="35939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FA26FC-858F-48DB-B112-623760E684DF}"/>
                  </a:ext>
                </a:extLst>
              </p:cNvPr>
              <p:cNvSpPr/>
              <p:nvPr/>
            </p:nvSpPr>
            <p:spPr>
              <a:xfrm>
                <a:off x="4297843" y="1395830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FA26FC-858F-48DB-B112-623760E68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843" y="1395830"/>
                <a:ext cx="35939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2603C6-C280-4E33-8D36-32CDCAAC8A88}"/>
                  </a:ext>
                </a:extLst>
              </p:cNvPr>
              <p:cNvSpPr/>
              <p:nvPr/>
            </p:nvSpPr>
            <p:spPr>
              <a:xfrm>
                <a:off x="4399776" y="1294986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2603C6-C280-4E33-8D36-32CDCAAC8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776" y="1294986"/>
                <a:ext cx="35939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09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1691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2411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06084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/>
              <p:nvPr/>
            </p:nvSpPr>
            <p:spPr>
              <a:xfrm>
                <a:off x="4572000" y="605920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605920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323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1439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99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5131291" y="1572240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419872" y="2276872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1259632" y="1736792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266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3ACE995-190A-4AEB-91FC-683028B547F8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580112" y="818017"/>
            <a:ext cx="1008112" cy="392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3310994" y="818017"/>
            <a:ext cx="0" cy="56526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213857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57" y="1183930"/>
                <a:ext cx="713529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6560348" y="1224138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48" y="1224138"/>
                <a:ext cx="68653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978135" y="1376792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3026235" y="1292172"/>
            <a:ext cx="461736" cy="451108"/>
            <a:chOff x="978135" y="1285684"/>
            <a:chExt cx="461736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/>
              <p:nvPr/>
            </p:nvSpPr>
            <p:spPr>
              <a:xfrm>
                <a:off x="3915672" y="134725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672" y="1347256"/>
                <a:ext cx="1008112" cy="432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</p:cNvCxnSpPr>
          <p:nvPr/>
        </p:nvCxnSpPr>
        <p:spPr>
          <a:xfrm>
            <a:off x="348773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E95CF97-416C-46CB-B24F-BD1C51F5814A}"/>
              </a:ext>
            </a:extLst>
          </p:cNvPr>
          <p:cNvCxnSpPr>
            <a:cxnSpLocks/>
          </p:cNvCxnSpPr>
          <p:nvPr/>
        </p:nvCxnSpPr>
        <p:spPr>
          <a:xfrm>
            <a:off x="4923784" y="1569033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/>
              <p:nvPr/>
            </p:nvSpPr>
            <p:spPr>
              <a:xfrm>
                <a:off x="5351485" y="135621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485" y="1356216"/>
                <a:ext cx="1008112" cy="4320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310994" y="821944"/>
            <a:ext cx="126100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65883CA-43B3-4F0C-AC19-2E890F18E02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359597" y="1572240"/>
            <a:ext cx="48311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35B9703C-E523-43DB-AF7E-8E26C59D5790}"/>
              </a:ext>
            </a:extLst>
          </p:cNvPr>
          <p:cNvCxnSpPr>
            <a:cxnSpLocks/>
          </p:cNvCxnSpPr>
          <p:nvPr/>
        </p:nvCxnSpPr>
        <p:spPr>
          <a:xfrm>
            <a:off x="6588224" y="818017"/>
            <a:ext cx="0" cy="751016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3891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1691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1691680" y="2067920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067920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323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FE3D300A-E1AF-4F69-8D5B-F73F4DB14149}"/>
              </a:ext>
            </a:extLst>
          </p:cNvPr>
          <p:cNvSpPr/>
          <p:nvPr/>
        </p:nvSpPr>
        <p:spPr>
          <a:xfrm>
            <a:off x="1079632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1439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99792" y="1556792"/>
            <a:ext cx="79208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3059832" y="1549719"/>
            <a:ext cx="0" cy="72715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699792" y="2283944"/>
            <a:ext cx="360040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1259632" y="1736792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259632" y="2283944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213857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57" y="1183930"/>
                <a:ext cx="71352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2951601" y="1183924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601" y="1183924"/>
                <a:ext cx="68653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/>
              <p:nvPr/>
            </p:nvSpPr>
            <p:spPr>
              <a:xfrm>
                <a:off x="978135" y="1388863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35" y="1388863"/>
                <a:ext cx="35939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/>
              <p:nvPr/>
            </p:nvSpPr>
            <p:spPr>
              <a:xfrm>
                <a:off x="1080478" y="1492158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78" y="1492158"/>
                <a:ext cx="35939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26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1691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2411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06084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323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1439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99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5131291" y="1572240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419872" y="2276872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1259632" y="1736792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266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3310994" y="818017"/>
            <a:ext cx="0" cy="56526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213857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57" y="1183930"/>
                <a:ext cx="71352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6560348" y="1224138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48" y="1224138"/>
                <a:ext cx="68653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978135" y="1376792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3026235" y="1292172"/>
            <a:ext cx="461737" cy="451108"/>
            <a:chOff x="978135" y="1285684"/>
            <a:chExt cx="461737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4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/>
              <p:nvPr/>
            </p:nvSpPr>
            <p:spPr>
              <a:xfrm>
                <a:off x="3915672" y="134725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672" y="1347256"/>
                <a:ext cx="1008112" cy="4320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</p:cNvCxnSpPr>
          <p:nvPr/>
        </p:nvCxnSpPr>
        <p:spPr>
          <a:xfrm>
            <a:off x="348773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E95CF97-416C-46CB-B24F-BD1C51F5814A}"/>
              </a:ext>
            </a:extLst>
          </p:cNvPr>
          <p:cNvCxnSpPr>
            <a:cxnSpLocks/>
          </p:cNvCxnSpPr>
          <p:nvPr/>
        </p:nvCxnSpPr>
        <p:spPr>
          <a:xfrm>
            <a:off x="4923784" y="1569033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/>
              <p:nvPr/>
            </p:nvSpPr>
            <p:spPr>
              <a:xfrm>
                <a:off x="5351485" y="135621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485" y="1356216"/>
                <a:ext cx="1008112" cy="432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</p:cNvCxnSpPr>
          <p:nvPr/>
        </p:nvCxnSpPr>
        <p:spPr>
          <a:xfrm flipH="1">
            <a:off x="2049988" y="818017"/>
            <a:ext cx="126100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65883CA-43B3-4F0C-AC19-2E890F18E02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359597" y="1572240"/>
            <a:ext cx="48311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971109A-63A1-4075-A0AD-07CE39DB9197}"/>
                  </a:ext>
                </a:extLst>
              </p:cNvPr>
              <p:cNvSpPr/>
              <p:nvPr/>
            </p:nvSpPr>
            <p:spPr>
              <a:xfrm>
                <a:off x="1347617" y="611397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971109A-63A1-4075-A0AD-07CE39DB9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617" y="611397"/>
                <a:ext cx="708527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373CAC-AD28-4C58-AA50-650B763A079A}"/>
              </a:ext>
            </a:extLst>
          </p:cNvPr>
          <p:cNvSpPr/>
          <p:nvPr/>
        </p:nvSpPr>
        <p:spPr>
          <a:xfrm>
            <a:off x="1691680" y="1340768"/>
            <a:ext cx="1008112" cy="43204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3FCCB9-16F9-4235-A3AB-E2488B6DBD23}"/>
              </a:ext>
            </a:extLst>
          </p:cNvPr>
          <p:cNvSpPr/>
          <p:nvPr/>
        </p:nvSpPr>
        <p:spPr>
          <a:xfrm>
            <a:off x="1691680" y="2060848"/>
            <a:ext cx="1008112" cy="43204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dirty="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-304272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1439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07459" y="1556792"/>
            <a:ext cx="272173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3131573" y="1572240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699792" y="227687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1259632" y="1736792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259632" y="2276871"/>
            <a:ext cx="432048" cy="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630721" y="796063"/>
            <a:ext cx="0" cy="58721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-360680" y="116934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0680" y="1169340"/>
                <a:ext cx="713529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4456352" y="1026019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352" y="1026019"/>
                <a:ext cx="68653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978135" y="1376792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345962" y="1292172"/>
            <a:ext cx="461737" cy="451108"/>
            <a:chOff x="978135" y="1285684"/>
            <a:chExt cx="461737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</p:cNvCxnSpPr>
          <p:nvPr/>
        </p:nvCxnSpPr>
        <p:spPr>
          <a:xfrm>
            <a:off x="2699792" y="1538672"/>
            <a:ext cx="86409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BDA70A4-EC0B-44F1-AE6C-407201432DEB}"/>
              </a:ext>
            </a:extLst>
          </p:cNvPr>
          <p:cNvSpPr/>
          <p:nvPr/>
        </p:nvSpPr>
        <p:spPr>
          <a:xfrm>
            <a:off x="3549950" y="1340768"/>
            <a:ext cx="1008112" cy="43204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dirty="0">
              <a:solidFill>
                <a:schemeClr val="tx1"/>
              </a:solidFill>
            </a:endParaRP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</p:cNvCxnSpPr>
          <p:nvPr/>
        </p:nvCxnSpPr>
        <p:spPr>
          <a:xfrm flipH="1">
            <a:off x="467544" y="796063"/>
            <a:ext cx="159915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65883CA-43B3-4F0C-AC19-2E890F18E02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4558062" y="1556792"/>
            <a:ext cx="48311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971109A-63A1-4075-A0AD-07CE39DB9197}"/>
                  </a:ext>
                </a:extLst>
              </p:cNvPr>
              <p:cNvSpPr/>
              <p:nvPr/>
            </p:nvSpPr>
            <p:spPr>
              <a:xfrm>
                <a:off x="-1249095" y="395372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971109A-63A1-4075-A0AD-07CE39DB9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9095" y="395372"/>
                <a:ext cx="7085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C844170D-9929-4DC6-93B1-F37C14667A86}"/>
              </a:ext>
            </a:extLst>
          </p:cNvPr>
          <p:cNvSpPr/>
          <p:nvPr/>
        </p:nvSpPr>
        <p:spPr>
          <a:xfrm>
            <a:off x="-540568" y="580039"/>
            <a:ext cx="1008112" cy="43204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dirty="0">
              <a:solidFill>
                <a:schemeClr val="tx1"/>
              </a:solidFill>
            </a:endParaRP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EA81AB6-5208-4B01-96A1-22B51305C8DB}"/>
              </a:ext>
            </a:extLst>
          </p:cNvPr>
          <p:cNvCxnSpPr>
            <a:cxnSpLocks/>
          </p:cNvCxnSpPr>
          <p:nvPr/>
        </p:nvCxnSpPr>
        <p:spPr>
          <a:xfrm>
            <a:off x="-810032" y="792000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74215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72</Words>
  <Application>Microsoft Office PowerPoint</Application>
  <PresentationFormat>Affichage à l'écran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9</cp:revision>
  <dcterms:created xsi:type="dcterms:W3CDTF">2017-07-29T22:09:41Z</dcterms:created>
  <dcterms:modified xsi:type="dcterms:W3CDTF">2017-07-29T22:47:24Z</dcterms:modified>
</cp:coreProperties>
</file>