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3" autoAdjust="0"/>
    <p:restoredTop sz="94660"/>
  </p:normalViewPr>
  <p:slideViewPr>
    <p:cSldViewPr snapToGrid="0">
      <p:cViewPr>
        <p:scale>
          <a:sx n="60" d="100"/>
          <a:sy n="60" d="100"/>
        </p:scale>
        <p:origin x="5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19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8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0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0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8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2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A783-B6BC-4E65-9415-DD6FC716A3A0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E1C4-740D-48B6-9572-D7F2124AB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7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B4AE3-7E1A-45F5-80F4-0916155AE2DC}"/>
              </a:ext>
            </a:extLst>
          </p:cNvPr>
          <p:cNvSpPr txBox="1"/>
          <p:nvPr/>
        </p:nvSpPr>
        <p:spPr>
          <a:xfrm rot="16200000">
            <a:off x="-5075189" y="5075907"/>
            <a:ext cx="10691813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NOM SYSTEME</a:t>
            </a:r>
          </a:p>
        </p:txBody>
      </p:sp>
      <p:sp>
        <p:nvSpPr>
          <p:cNvPr id="13" name="Flèche vers le bas 3">
            <a:extLst>
              <a:ext uri="{FF2B5EF4-FFF2-40B4-BE49-F238E27FC236}">
                <a16:creationId xmlns:a16="http://schemas.microsoft.com/office/drawing/2014/main" id="{927A0572-9CDD-4441-9C9B-0B23B7AEA0A6}"/>
              </a:ext>
            </a:extLst>
          </p:cNvPr>
          <p:cNvSpPr/>
          <p:nvPr/>
        </p:nvSpPr>
        <p:spPr>
          <a:xfrm>
            <a:off x="11853346" y="3580669"/>
            <a:ext cx="405180" cy="642228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à coins arrondis 4">
            <a:extLst>
              <a:ext uri="{FF2B5EF4-FFF2-40B4-BE49-F238E27FC236}">
                <a16:creationId xmlns:a16="http://schemas.microsoft.com/office/drawing/2014/main" id="{20DF305C-5BDC-4310-9334-9CFC793F28D9}"/>
              </a:ext>
            </a:extLst>
          </p:cNvPr>
          <p:cNvSpPr/>
          <p:nvPr/>
        </p:nvSpPr>
        <p:spPr>
          <a:xfrm>
            <a:off x="2743208" y="2099181"/>
            <a:ext cx="10446944" cy="125409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15" name="Rectangle à coins arrondis 5">
            <a:extLst>
              <a:ext uri="{FF2B5EF4-FFF2-40B4-BE49-F238E27FC236}">
                <a16:creationId xmlns:a16="http://schemas.microsoft.com/office/drawing/2014/main" id="{CEC2EBBC-4853-4474-91DE-4E09110AAB19}"/>
              </a:ext>
            </a:extLst>
          </p:cNvPr>
          <p:cNvSpPr/>
          <p:nvPr/>
        </p:nvSpPr>
        <p:spPr>
          <a:xfrm>
            <a:off x="2743208" y="557500"/>
            <a:ext cx="6189637" cy="112138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F2C736-94BA-4F27-BFDA-C3C7AD0446AE}"/>
              </a:ext>
            </a:extLst>
          </p:cNvPr>
          <p:cNvSpPr/>
          <p:nvPr/>
        </p:nvSpPr>
        <p:spPr>
          <a:xfrm>
            <a:off x="2946938" y="874691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E394D-E25A-4447-B59A-3DC839DBA0C9}"/>
              </a:ext>
            </a:extLst>
          </p:cNvPr>
          <p:cNvSpPr/>
          <p:nvPr/>
        </p:nvSpPr>
        <p:spPr>
          <a:xfrm>
            <a:off x="5053248" y="874691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AA6CF-7989-4D62-9EF5-BF94B892E314}"/>
              </a:ext>
            </a:extLst>
          </p:cNvPr>
          <p:cNvSpPr/>
          <p:nvPr/>
        </p:nvSpPr>
        <p:spPr>
          <a:xfrm>
            <a:off x="7157713" y="874691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3BCA64-8AFA-4E5E-9CDA-539981DEA2F7}"/>
              </a:ext>
            </a:extLst>
          </p:cNvPr>
          <p:cNvSpPr/>
          <p:nvPr/>
        </p:nvSpPr>
        <p:spPr>
          <a:xfrm>
            <a:off x="2946938" y="2298603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69189-B2EF-4111-8F93-CC055A1C37AB}"/>
              </a:ext>
            </a:extLst>
          </p:cNvPr>
          <p:cNvSpPr/>
          <p:nvPr/>
        </p:nvSpPr>
        <p:spPr>
          <a:xfrm>
            <a:off x="5053248" y="2298603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C4BE2-563D-40D7-935A-6ECB7AA1F7A7}"/>
              </a:ext>
            </a:extLst>
          </p:cNvPr>
          <p:cNvSpPr/>
          <p:nvPr/>
        </p:nvSpPr>
        <p:spPr>
          <a:xfrm>
            <a:off x="7157713" y="2298603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336DD-FA8E-4DCF-913B-43AF1DBE70A2}"/>
              </a:ext>
            </a:extLst>
          </p:cNvPr>
          <p:cNvSpPr/>
          <p:nvPr/>
        </p:nvSpPr>
        <p:spPr>
          <a:xfrm>
            <a:off x="9216898" y="2298603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4A7BAB-62AD-481C-9AF7-2A8B5EC966FD}"/>
              </a:ext>
            </a:extLst>
          </p:cNvPr>
          <p:cNvSpPr/>
          <p:nvPr/>
        </p:nvSpPr>
        <p:spPr>
          <a:xfrm>
            <a:off x="11245936" y="1729466"/>
            <a:ext cx="1620000" cy="1840580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F27A41C-9140-4D16-A82E-D1DB427DC6A3}"/>
              </a:ext>
            </a:extLst>
          </p:cNvPr>
          <p:cNvCxnSpPr>
            <a:cxnSpLocks/>
          </p:cNvCxnSpPr>
          <p:nvPr/>
        </p:nvCxnSpPr>
        <p:spPr>
          <a:xfrm>
            <a:off x="2460628" y="1442070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B05A1B-A360-4F3B-9AA9-B5B711A7401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4566938" y="1221742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73435B1-3176-4DE3-9EDB-371F6572D2D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73248" y="1221742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3E4F42-80B8-4E1D-917C-B15FF5EF4A0B}"/>
              </a:ext>
            </a:extLst>
          </p:cNvPr>
          <p:cNvCxnSpPr>
            <a:stCxn id="18" idx="3"/>
          </p:cNvCxnSpPr>
          <p:nvPr/>
        </p:nvCxnSpPr>
        <p:spPr>
          <a:xfrm>
            <a:off x="8777713" y="1229560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2217C9D-1B81-4A94-985F-8506A2A7EE34}"/>
              </a:ext>
            </a:extLst>
          </p:cNvPr>
          <p:cNvCxnSpPr>
            <a:cxnSpLocks/>
          </p:cNvCxnSpPr>
          <p:nvPr/>
        </p:nvCxnSpPr>
        <p:spPr>
          <a:xfrm flipV="1">
            <a:off x="4810093" y="1678886"/>
            <a:ext cx="0" cy="765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944A46-BA15-4A06-AE32-C4A56FC2AFAA}"/>
              </a:ext>
            </a:extLst>
          </p:cNvPr>
          <p:cNvCxnSpPr>
            <a:cxnSpLocks/>
          </p:cNvCxnSpPr>
          <p:nvPr/>
        </p:nvCxnSpPr>
        <p:spPr>
          <a:xfrm>
            <a:off x="4810093" y="2444428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1A2943E-F942-42D5-9842-C8A9C916D91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566938" y="2642380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D142F-6083-4954-A15F-52E9A6A63A8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673248" y="2642380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270298D-A902-465D-BEE3-C94B1803F78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777713" y="2642380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E4D8189-F404-4230-A802-A02E5E35659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0836898" y="2642380"/>
            <a:ext cx="409038" cy="7376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78546EE-400C-40E0-AE65-8A15AAC3E048}"/>
              </a:ext>
            </a:extLst>
          </p:cNvPr>
          <p:cNvCxnSpPr>
            <a:cxnSpLocks/>
          </p:cNvCxnSpPr>
          <p:nvPr/>
        </p:nvCxnSpPr>
        <p:spPr>
          <a:xfrm>
            <a:off x="2460628" y="2642380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82C3255-4151-4578-8E5D-2D7B78DC286F}"/>
              </a:ext>
            </a:extLst>
          </p:cNvPr>
          <p:cNvCxnSpPr>
            <a:cxnSpLocks/>
          </p:cNvCxnSpPr>
          <p:nvPr/>
        </p:nvCxnSpPr>
        <p:spPr>
          <a:xfrm flipV="1">
            <a:off x="10630157" y="250782"/>
            <a:ext cx="0" cy="184058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CFE3312-7FD0-4FBA-B81F-621772F4A246}"/>
              </a:ext>
            </a:extLst>
          </p:cNvPr>
          <p:cNvCxnSpPr>
            <a:cxnSpLocks/>
          </p:cNvCxnSpPr>
          <p:nvPr/>
        </p:nvCxnSpPr>
        <p:spPr>
          <a:xfrm flipH="1">
            <a:off x="2460628" y="250781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25CDBAA-00DA-4016-9A63-34084FD0E113}"/>
              </a:ext>
            </a:extLst>
          </p:cNvPr>
          <p:cNvCxnSpPr>
            <a:cxnSpLocks/>
          </p:cNvCxnSpPr>
          <p:nvPr/>
        </p:nvCxnSpPr>
        <p:spPr>
          <a:xfrm>
            <a:off x="2460628" y="100961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F33F-0D3A-4B30-8705-EDD22861E35C}"/>
              </a:ext>
            </a:extLst>
          </p:cNvPr>
          <p:cNvCxnSpPr>
            <a:cxnSpLocks/>
          </p:cNvCxnSpPr>
          <p:nvPr/>
        </p:nvCxnSpPr>
        <p:spPr>
          <a:xfrm flipV="1">
            <a:off x="2460628" y="250781"/>
            <a:ext cx="0" cy="75883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ACDABC4-31F8-4BD9-A720-5802A8BAB497}"/>
              </a:ext>
            </a:extLst>
          </p:cNvPr>
          <p:cNvCxnSpPr>
            <a:cxnSpLocks/>
          </p:cNvCxnSpPr>
          <p:nvPr/>
        </p:nvCxnSpPr>
        <p:spPr>
          <a:xfrm>
            <a:off x="12873762" y="1905804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Flèche vers le bas 33">
            <a:extLst>
              <a:ext uri="{FF2B5EF4-FFF2-40B4-BE49-F238E27FC236}">
                <a16:creationId xmlns:a16="http://schemas.microsoft.com/office/drawing/2014/main" id="{F3468FBD-8897-4A42-9B06-CE4F01ED9F02}"/>
              </a:ext>
            </a:extLst>
          </p:cNvPr>
          <p:cNvSpPr/>
          <p:nvPr/>
        </p:nvSpPr>
        <p:spPr>
          <a:xfrm>
            <a:off x="11853346" y="927465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2C3EC-633C-4735-82B8-DC39A9D879EE}"/>
              </a:ext>
            </a:extLst>
          </p:cNvPr>
          <p:cNvSpPr/>
          <p:nvPr/>
        </p:nvSpPr>
        <p:spPr>
          <a:xfrm>
            <a:off x="5980053" y="168169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19993-505A-4042-AD65-168EC6EDDABF}"/>
              </a:ext>
            </a:extLst>
          </p:cNvPr>
          <p:cNvSpPr/>
          <p:nvPr/>
        </p:nvSpPr>
        <p:spPr>
          <a:xfrm>
            <a:off x="10467491" y="82603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2BBB0-4BB9-49D7-B70B-94BF2A96AFD1}"/>
              </a:ext>
            </a:extLst>
          </p:cNvPr>
          <p:cNvSpPr/>
          <p:nvPr/>
        </p:nvSpPr>
        <p:spPr>
          <a:xfrm>
            <a:off x="9177183" y="271947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8E074-50FA-4330-B2CC-A4E01D900625}"/>
              </a:ext>
            </a:extLst>
          </p:cNvPr>
          <p:cNvSpPr/>
          <p:nvPr/>
        </p:nvSpPr>
        <p:spPr>
          <a:xfrm>
            <a:off x="1164816" y="1018707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613641-972A-40E3-875F-7959BA4CA987}"/>
              </a:ext>
            </a:extLst>
          </p:cNvPr>
          <p:cNvSpPr/>
          <p:nvPr/>
        </p:nvSpPr>
        <p:spPr>
          <a:xfrm>
            <a:off x="11920465" y="225892"/>
            <a:ext cx="1794861" cy="37916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A989E8-2F5C-4330-A910-27D160C36F19}"/>
              </a:ext>
            </a:extLst>
          </p:cNvPr>
          <p:cNvSpPr/>
          <p:nvPr/>
        </p:nvSpPr>
        <p:spPr>
          <a:xfrm>
            <a:off x="11314594" y="557500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59EDDAC-DFDA-43F4-9825-964B975AA672}"/>
              </a:ext>
            </a:extLst>
          </p:cNvPr>
          <p:cNvSpPr txBox="1"/>
          <p:nvPr/>
        </p:nvSpPr>
        <p:spPr>
          <a:xfrm rot="16200000">
            <a:off x="-1397943" y="1944000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Découverte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2922F-3DE4-4D32-B9AA-8BD8B5BB674B}"/>
              </a:ext>
            </a:extLst>
          </p:cNvPr>
          <p:cNvCxnSpPr>
            <a:cxnSpLocks/>
          </p:cNvCxnSpPr>
          <p:nvPr/>
        </p:nvCxnSpPr>
        <p:spPr>
          <a:xfrm>
            <a:off x="520669" y="4320000"/>
            <a:ext cx="1459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54598CD-977F-4600-B29C-75033871E02C}"/>
              </a:ext>
            </a:extLst>
          </p:cNvPr>
          <p:cNvSpPr txBox="1"/>
          <p:nvPr/>
        </p:nvSpPr>
        <p:spPr>
          <a:xfrm rot="16200000">
            <a:off x="-2429188" y="7289907"/>
            <a:ext cx="6371813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b="1" dirty="0"/>
              <a:t>Modélisation – Simulation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C86B23-75D6-40C6-8451-84212018E167}"/>
              </a:ext>
            </a:extLst>
          </p:cNvPr>
          <p:cNvSpPr/>
          <p:nvPr/>
        </p:nvSpPr>
        <p:spPr>
          <a:xfrm>
            <a:off x="1164816" y="4500643"/>
            <a:ext cx="3496392" cy="207288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2B4852CF-F717-4642-B4FE-1F482B8C1BC3}"/>
              </a:ext>
            </a:extLst>
          </p:cNvPr>
          <p:cNvSpPr txBox="1"/>
          <p:nvPr/>
        </p:nvSpPr>
        <p:spPr>
          <a:xfrm>
            <a:off x="1164816" y="4539892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Conditions expérimentales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E153B5-D706-4818-8125-673D8F37C389}"/>
              </a:ext>
            </a:extLst>
          </p:cNvPr>
          <p:cNvSpPr/>
          <p:nvPr/>
        </p:nvSpPr>
        <p:spPr>
          <a:xfrm>
            <a:off x="1164816" y="6751046"/>
            <a:ext cx="3496392" cy="20261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C3FCBC9-279B-491B-9FDE-F97221E0721E}"/>
              </a:ext>
            </a:extLst>
          </p:cNvPr>
          <p:cNvSpPr txBox="1"/>
          <p:nvPr/>
        </p:nvSpPr>
        <p:spPr>
          <a:xfrm>
            <a:off x="1164816" y="6774185"/>
            <a:ext cx="349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Fonction de transfert/Schéma-bloc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19BF8D-E205-49A8-BA96-B04728B5687C}"/>
              </a:ext>
            </a:extLst>
          </p:cNvPr>
          <p:cNvSpPr/>
          <p:nvPr/>
        </p:nvSpPr>
        <p:spPr>
          <a:xfrm>
            <a:off x="4970719" y="4496343"/>
            <a:ext cx="5400000" cy="42782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Diagramme de Bode</a:t>
            </a:r>
          </a:p>
        </p:txBody>
      </p:sp>
      <p:sp>
        <p:nvSpPr>
          <p:cNvPr id="2" name="ZoneTexte 1"/>
          <p:cNvSpPr txBox="1"/>
          <p:nvPr/>
        </p:nvSpPr>
        <p:spPr>
          <a:xfrm rot="20700000">
            <a:off x="4114796" y="1636718"/>
            <a:ext cx="6105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7C80"/>
                </a:solidFill>
              </a:rPr>
              <a:t>ARCHITECTURE MODIFIABLE EN FONCTION DU SYSTEME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1E75A2-1FE7-4CBA-B670-AAD6E76B22F6}"/>
              </a:ext>
            </a:extLst>
          </p:cNvPr>
          <p:cNvSpPr/>
          <p:nvPr/>
        </p:nvSpPr>
        <p:spPr>
          <a:xfrm>
            <a:off x="10630157" y="4503016"/>
            <a:ext cx="4240874" cy="42782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Réponse temporelle</a:t>
            </a:r>
          </a:p>
          <a:p>
            <a:r>
              <a:rPr lang="fr-FR" dirty="0">
                <a:solidFill>
                  <a:sysClr val="windowText" lastClr="000000"/>
                </a:solidFill>
              </a:rPr>
              <a:t>Conditions expérimentales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0096F2-34DA-4DAA-9468-29FBFC00A38D}"/>
              </a:ext>
            </a:extLst>
          </p:cNvPr>
          <p:cNvSpPr/>
          <p:nvPr/>
        </p:nvSpPr>
        <p:spPr>
          <a:xfrm>
            <a:off x="1158251" y="8950899"/>
            <a:ext cx="3502957" cy="162849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Gain à la limite la stabilité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259E92-0763-494A-AD9B-94E7D4FD7B50}"/>
              </a:ext>
            </a:extLst>
          </p:cNvPr>
          <p:cNvSpPr/>
          <p:nvPr/>
        </p:nvSpPr>
        <p:spPr>
          <a:xfrm>
            <a:off x="5550195" y="8950899"/>
            <a:ext cx="9320836" cy="155755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Influence des correcteurs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27FC3A4-1DAA-406D-90B5-BE8B8132E89D}"/>
              </a:ext>
            </a:extLst>
          </p:cNvPr>
          <p:cNvSpPr txBox="1"/>
          <p:nvPr/>
        </p:nvSpPr>
        <p:spPr>
          <a:xfrm rot="16200000">
            <a:off x="4385989" y="9545010"/>
            <a:ext cx="15575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1560751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76</Words>
  <Application>Microsoft Office PowerPoint</Application>
  <PresentationFormat>Personnalisé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2020-09-02T15:15:00Z</dcterms:created>
  <dcterms:modified xsi:type="dcterms:W3CDTF">2020-10-16T05:40:53Z</dcterms:modified>
</cp:coreProperties>
</file>