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1" r:id="rId6"/>
    <p:sldId id="262" r:id="rId7"/>
    <p:sldId id="259" r:id="rId8"/>
    <p:sldId id="258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00" d="100"/>
          <a:sy n="100" d="100"/>
        </p:scale>
        <p:origin x="252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/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/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/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69C079B8-08E9-426F-B7EF-F0F2B9BD54B6}"/>
              </a:ext>
            </a:extLst>
          </p:cNvPr>
          <p:cNvSpPr/>
          <p:nvPr/>
        </p:nvSpPr>
        <p:spPr>
          <a:xfrm>
            <a:off x="971598" y="1376772"/>
            <a:ext cx="278984" cy="278984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1250582" y="1516264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8DE36D-898B-4E37-AF46-3EB0586AB9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192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529208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 flipV="1">
            <a:off x="251518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FF7B1-636C-4D75-80FE-BE0E0F89768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111090" y="1655756"/>
            <a:ext cx="0" cy="54910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DC8E8B-CB3B-45B8-8ADD-61CB904D45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851920" y="2204864"/>
            <a:ext cx="169218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111090" y="2204864"/>
            <a:ext cx="202075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5544108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522212" y="1208778"/>
                <a:ext cx="4991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12" y="1208778"/>
                <a:ext cx="49917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/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F696E6-4117-4B56-A7BA-4E5AB62EF939}"/>
                  </a:ext>
                </a:extLst>
              </p:cNvPr>
              <p:cNvSpPr/>
              <p:nvPr/>
            </p:nvSpPr>
            <p:spPr>
              <a:xfrm>
                <a:off x="1079424" y="1860114"/>
                <a:ext cx="538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F696E6-4117-4B56-A7BA-4E5AB62EF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24" y="1860114"/>
                <a:ext cx="538802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/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/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/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/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/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8DE36D-898B-4E37-AF46-3EB0586AB9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192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529208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DC8E8B-CB3B-45B8-8ADD-61CB904D45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851920" y="2204864"/>
            <a:ext cx="169218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5760132" y="3438792"/>
            <a:ext cx="1" cy="614153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5544108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4485" y="3066194"/>
                <a:ext cx="5953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5" y="3066194"/>
                <a:ext cx="59535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/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>
            <a:off x="2411760" y="3432096"/>
            <a:ext cx="410431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/>
          <p:cNvGrpSpPr/>
          <p:nvPr/>
        </p:nvGrpSpPr>
        <p:grpSpPr>
          <a:xfrm>
            <a:off x="2686310" y="3292604"/>
            <a:ext cx="855963" cy="760341"/>
            <a:chOff x="835717" y="1376772"/>
            <a:chExt cx="855963" cy="760341"/>
          </a:xfrm>
        </p:grpSpPr>
        <p:sp>
          <p:nvSpPr>
            <p:cNvPr id="9" name="Organigramme : Jonction de sommaire 8">
              <a:extLst>
                <a:ext uri="{FF2B5EF4-FFF2-40B4-BE49-F238E27FC236}">
                  <a16:creationId xmlns:a16="http://schemas.microsoft.com/office/drawing/2014/main" id="{69C079B8-08E9-426F-B7EF-F0F2B9BD54B6}"/>
                </a:ext>
              </a:extLst>
            </p:cNvPr>
            <p:cNvSpPr/>
            <p:nvPr/>
          </p:nvSpPr>
          <p:spPr>
            <a:xfrm>
              <a:off x="971598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826F1AA-BE50-4AF8-AED3-99D54B4796FA}"/>
                </a:ext>
              </a:extLst>
            </p:cNvPr>
            <p:cNvCxnSpPr>
              <a:cxnSpLocks/>
              <a:stCxn id="9" idx="6"/>
              <a:endCxn id="4" idx="1"/>
            </p:cNvCxnSpPr>
            <p:nvPr/>
          </p:nvCxnSpPr>
          <p:spPr>
            <a:xfrm>
              <a:off x="1250582" y="1516264"/>
              <a:ext cx="4410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95FF7B1-636C-4D75-80FE-BE0E0F897685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111090" y="1655756"/>
              <a:ext cx="0" cy="481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/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/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1354414" y="3204694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Convertisseur CAN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91331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3542273" y="3204694"/>
            <a:ext cx="92171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Correcteur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446398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905086" y="3212976"/>
            <a:ext cx="65264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blipFill>
                <a:blip r:embed="rId12"/>
                <a:stretch>
                  <a:fillRect b="-41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554410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043329" y="3836921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Codeur incrémental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956514" y="4052945"/>
            <a:ext cx="1086815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100675" y="4052945"/>
            <a:ext cx="659457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6754913" y="3222768"/>
            <a:ext cx="841423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Réducteur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6313815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8051446" y="3222768"/>
            <a:ext cx="769314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Poulie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Courroie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759633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8820760" y="3429000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6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224</Words>
  <Application>Microsoft Office PowerPoint</Application>
  <PresentationFormat>Affichage à l'écran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40</cp:revision>
  <dcterms:created xsi:type="dcterms:W3CDTF">2018-03-22T21:06:39Z</dcterms:created>
  <dcterms:modified xsi:type="dcterms:W3CDTF">2018-09-20T08:25:41Z</dcterms:modified>
</cp:coreProperties>
</file>