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1" r:id="rId6"/>
    <p:sldId id="262" r:id="rId7"/>
    <p:sldId id="259" r:id="rId8"/>
    <p:sldId id="258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58" d="100"/>
          <a:sy n="58" d="100"/>
        </p:scale>
        <p:origin x="3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4.png"/><Relationship Id="rId5" Type="http://schemas.openxmlformats.org/officeDocument/2006/relationships/image" Target="../media/image4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311.png"/><Relationship Id="rId9" Type="http://schemas.openxmlformats.org/officeDocument/2006/relationships/image" Target="../media/image81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10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69C079B8-08E9-426F-B7EF-F0F2B9BD54B6}"/>
              </a:ext>
            </a:extLst>
          </p:cNvPr>
          <p:cNvSpPr/>
          <p:nvPr/>
        </p:nvSpPr>
        <p:spPr>
          <a:xfrm>
            <a:off x="971598" y="1376772"/>
            <a:ext cx="278984" cy="278984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>
            <a:off x="1250582" y="1516264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3270905" y="756737"/>
            <a:ext cx="0" cy="620035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 flipV="1">
            <a:off x="251518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FF7B1-636C-4D75-80FE-BE0E0F89768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111090" y="1655756"/>
            <a:ext cx="0" cy="549108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</p:cNvCxnSpPr>
          <p:nvPr/>
        </p:nvCxnSpPr>
        <p:spPr>
          <a:xfrm flipH="1">
            <a:off x="2882252" y="758728"/>
            <a:ext cx="406814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4932040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607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607923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4753388" y="1243789"/>
                <a:ext cx="5397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88" y="1243789"/>
                <a:ext cx="539763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/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/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E0A39516-DF36-44AB-A6CC-EA140474639E}"/>
              </a:ext>
            </a:extLst>
          </p:cNvPr>
          <p:cNvGrpSpPr/>
          <p:nvPr/>
        </p:nvGrpSpPr>
        <p:grpSpPr>
          <a:xfrm>
            <a:off x="2998542" y="1314924"/>
            <a:ext cx="455938" cy="340832"/>
            <a:chOff x="3092266" y="1314924"/>
            <a:chExt cx="455938" cy="340832"/>
          </a:xfrm>
        </p:grpSpPr>
        <p:sp>
          <p:nvSpPr>
            <p:cNvPr id="27" name="Organigramme : Jonction de sommaire 26">
              <a:extLst>
                <a:ext uri="{FF2B5EF4-FFF2-40B4-BE49-F238E27FC236}">
                  <a16:creationId xmlns:a16="http://schemas.microsoft.com/office/drawing/2014/main" id="{D7FB2663-EB5B-416D-AB43-CDC351CBD37B}"/>
                </a:ext>
              </a:extLst>
            </p:cNvPr>
            <p:cNvSpPr/>
            <p:nvPr/>
          </p:nvSpPr>
          <p:spPr>
            <a:xfrm>
              <a:off x="3228147" y="1376772"/>
              <a:ext cx="278984" cy="278984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D69D863-1CA5-46D5-ACCF-330C0FBA0EE0}"/>
                    </a:ext>
                  </a:extLst>
                </p:cNvPr>
                <p:cNvSpPr/>
                <p:nvPr/>
              </p:nvSpPr>
              <p:spPr>
                <a:xfrm flipV="1">
                  <a:off x="3092266" y="1392155"/>
                  <a:ext cx="381935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D69D863-1CA5-46D5-ACCF-330C0FBA0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3092266" y="1392155"/>
                  <a:ext cx="38193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AD92100-6804-4D4A-A2BC-A3F5B29E13E8}"/>
                    </a:ext>
                  </a:extLst>
                </p:cNvPr>
                <p:cNvSpPr/>
                <p:nvPr/>
              </p:nvSpPr>
              <p:spPr>
                <a:xfrm flipH="1">
                  <a:off x="3217377" y="1314924"/>
                  <a:ext cx="330827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AD92100-6804-4D4A-A2BC-A3F5B29E1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17377" y="1314924"/>
                  <a:ext cx="330827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CFF5E6-2396-428B-9AD6-EA75AB2AC765}"/>
                  </a:ext>
                </a:extLst>
              </p:cNvPr>
              <p:cNvSpPr/>
              <p:nvPr/>
            </p:nvSpPr>
            <p:spPr>
              <a:xfrm>
                <a:off x="3843133" y="1304764"/>
                <a:ext cx="903543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𝐵𝑝</m:t>
                              </m:r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CFF5E6-2396-428B-9AD6-EA75AB2AC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33" y="1304764"/>
                <a:ext cx="903543" cy="432048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A10C32B-9139-4EEA-975E-09BBECF388A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02036" y="1516264"/>
            <a:ext cx="441097" cy="4524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745AFE-97F2-4B4A-9C3C-D223F551524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746676" y="1516264"/>
            <a:ext cx="536618" cy="4524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0F0763-73C1-4477-8039-92ED1634B697}"/>
                  </a:ext>
                </a:extLst>
              </p:cNvPr>
              <p:cNvSpPr/>
              <p:nvPr/>
            </p:nvSpPr>
            <p:spPr>
              <a:xfrm>
                <a:off x="2162172" y="54270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0F0763-73C1-4477-8039-92ED1634B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72" y="542704"/>
                <a:ext cx="720080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AC69CED-3416-4DF9-87CA-04879AA19A74}"/>
              </a:ext>
            </a:extLst>
          </p:cNvPr>
          <p:cNvCxnSpPr>
            <a:cxnSpLocks/>
          </p:cNvCxnSpPr>
          <p:nvPr/>
        </p:nvCxnSpPr>
        <p:spPr>
          <a:xfrm flipH="1">
            <a:off x="1105922" y="2204864"/>
            <a:ext cx="382611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CE568D2-2B8F-4A43-8E75-0297D6E88095}"/>
              </a:ext>
            </a:extLst>
          </p:cNvPr>
          <p:cNvCxnSpPr>
            <a:cxnSpLocks/>
          </p:cNvCxnSpPr>
          <p:nvPr/>
        </p:nvCxnSpPr>
        <p:spPr>
          <a:xfrm>
            <a:off x="1721074" y="756737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AF37964-7740-4EEB-A117-81E017558517}"/>
                  </a:ext>
                </a:extLst>
              </p:cNvPr>
              <p:cNvSpPr/>
              <p:nvPr/>
            </p:nvSpPr>
            <p:spPr>
              <a:xfrm>
                <a:off x="1146539" y="549673"/>
                <a:ext cx="5371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AF37964-7740-4EEB-A117-81E017558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39" y="549673"/>
                <a:ext cx="537198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4F00DE-6840-41A3-9FC2-46A3B32BB97B}"/>
                  </a:ext>
                </a:extLst>
              </p:cNvPr>
              <p:cNvSpPr/>
              <p:nvPr/>
            </p:nvSpPr>
            <p:spPr>
              <a:xfrm>
                <a:off x="1163207" y="1215745"/>
                <a:ext cx="5795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4F00DE-6840-41A3-9FC2-46A3B32B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07" y="1215745"/>
                <a:ext cx="57958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6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/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/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/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8DE36D-898B-4E37-AF46-3EB0586AB98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5192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529208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6DC8E8B-CB3B-45B8-8ADD-61CB904D45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851920" y="2204864"/>
            <a:ext cx="169218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</p:cNvCxnSpPr>
          <p:nvPr/>
        </p:nvCxnSpPr>
        <p:spPr>
          <a:xfrm flipH="1">
            <a:off x="5760132" y="3438792"/>
            <a:ext cx="1" cy="614153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5544108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874485" y="3066194"/>
                <a:ext cx="5953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5" y="3066194"/>
                <a:ext cx="59535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/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>
            <a:off x="2411760" y="3432096"/>
            <a:ext cx="410431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/>
          <p:cNvGrpSpPr/>
          <p:nvPr/>
        </p:nvGrpSpPr>
        <p:grpSpPr>
          <a:xfrm>
            <a:off x="2686310" y="3292604"/>
            <a:ext cx="855963" cy="760341"/>
            <a:chOff x="835717" y="1376772"/>
            <a:chExt cx="855963" cy="760341"/>
          </a:xfrm>
        </p:grpSpPr>
        <p:sp>
          <p:nvSpPr>
            <p:cNvPr id="9" name="Organigramme : Jonction de sommaire 8">
              <a:extLst>
                <a:ext uri="{FF2B5EF4-FFF2-40B4-BE49-F238E27FC236}">
                  <a16:creationId xmlns:a16="http://schemas.microsoft.com/office/drawing/2014/main" id="{69C079B8-08E9-426F-B7EF-F0F2B9BD54B6}"/>
                </a:ext>
              </a:extLst>
            </p:cNvPr>
            <p:cNvSpPr/>
            <p:nvPr/>
          </p:nvSpPr>
          <p:spPr>
            <a:xfrm>
              <a:off x="971598" y="1376772"/>
              <a:ext cx="278984" cy="278984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826F1AA-BE50-4AF8-AED3-99D54B4796FA}"/>
                </a:ext>
              </a:extLst>
            </p:cNvPr>
            <p:cNvCxnSpPr>
              <a:cxnSpLocks/>
              <a:stCxn id="9" idx="6"/>
              <a:endCxn id="4" idx="1"/>
            </p:cNvCxnSpPr>
            <p:nvPr/>
          </p:nvCxnSpPr>
          <p:spPr>
            <a:xfrm>
              <a:off x="1250582" y="1516264"/>
              <a:ext cx="4410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95FF7B1-636C-4D75-80FE-BE0E0F897685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111090" y="1655756"/>
              <a:ext cx="0" cy="481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7262BB6-A2A6-4732-BD49-FDE50617A4B5}"/>
                    </a:ext>
                  </a:extLst>
                </p:cNvPr>
                <p:cNvSpPr/>
                <p:nvPr/>
              </p:nvSpPr>
              <p:spPr>
                <a:xfrm flipV="1">
                  <a:off x="835717" y="1392155"/>
                  <a:ext cx="381935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7262BB6-A2A6-4732-BD49-FDE50617A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835717" y="1392155"/>
                  <a:ext cx="38193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981DC1-61D0-4219-94FD-BC29EC21006A}"/>
                    </a:ext>
                  </a:extLst>
                </p:cNvPr>
                <p:cNvSpPr/>
                <p:nvPr/>
              </p:nvSpPr>
              <p:spPr>
                <a:xfrm flipH="1">
                  <a:off x="940508" y="1466994"/>
                  <a:ext cx="330827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981DC1-61D0-4219-94FD-BC29EC210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0508" y="1466994"/>
                  <a:ext cx="330827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1354414" y="3204694"/>
            <a:ext cx="105734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Convertisseur CAN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913316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3542273" y="3204694"/>
            <a:ext cx="92171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Correcteur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4463988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4905086" y="3212976"/>
            <a:ext cx="65264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5998829" y="3212976"/>
                <a:ext cx="31498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29" y="3212976"/>
                <a:ext cx="314986" cy="432048"/>
              </a:xfrm>
              <a:prstGeom prst="rect">
                <a:avLst/>
              </a:prstGeom>
              <a:blipFill>
                <a:blip r:embed="rId12"/>
                <a:stretch>
                  <a:fillRect b="-41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5544108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4043329" y="3836921"/>
            <a:ext cx="105734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Codeur incrémental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956514" y="4052945"/>
            <a:ext cx="1086815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100675" y="4052945"/>
            <a:ext cx="659457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6754913" y="3222768"/>
            <a:ext cx="841423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Réducteur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6313815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8051446" y="3222768"/>
            <a:ext cx="769314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Poulie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Courroie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7596336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388632" y="3109986"/>
                <a:ext cx="6021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632" y="3109986"/>
                <a:ext cx="602152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932627" y="3737610"/>
                <a:ext cx="6162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27" y="3737610"/>
                <a:ext cx="616259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4374431" y="3004515"/>
                <a:ext cx="6471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1" y="3004515"/>
                <a:ext cx="647165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5436549" y="2957832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49" y="2957832"/>
                <a:ext cx="654923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6236101" y="2969451"/>
                <a:ext cx="6282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01" y="2969451"/>
                <a:ext cx="628249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7532177" y="2973963"/>
                <a:ext cx="5834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177" y="2973963"/>
                <a:ext cx="583428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8820760" y="3429000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8783432" y="3017770"/>
                <a:ext cx="5397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432" y="3017770"/>
                <a:ext cx="539763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6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348</Words>
  <Application>Microsoft Office PowerPoint</Application>
  <PresentationFormat>Affichage à l'écran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42</cp:revision>
  <dcterms:created xsi:type="dcterms:W3CDTF">2018-03-22T21:06:39Z</dcterms:created>
  <dcterms:modified xsi:type="dcterms:W3CDTF">2018-09-25T19:33:40Z</dcterms:modified>
</cp:coreProperties>
</file>