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02/09/2018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C5643C-1EF6-4E6A-9268-8B2000B86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fr-FR" dirty="0"/>
                  <a:t>La modélisation d’un système dans le domaine symbolique ne concerne que les systèmes linéaires. </a:t>
                </a:r>
              </a:p>
              <a:p>
                <a:pPr lvl="1"/>
                <a:r>
                  <a:rPr lang="fr-FR" dirty="0"/>
                  <a:t>Vrai En effet, la modélisation dans le domaine symbolique ne concerne que les systèmes linéaires.</a:t>
                </a:r>
              </a:p>
              <a:p>
                <a:r>
                  <a:rPr lang="fr-FR" dirty="0"/>
                  <a:t>Dans un schéma-blocs, les liens sont des grandeurs physiques dont les conditions initiales sont nulles. </a:t>
                </a:r>
              </a:p>
              <a:p>
                <a:pPr lvl="1"/>
                <a:r>
                  <a:rPr lang="fr-FR" dirty="0"/>
                  <a:t>Vrai. La modélisation sous forme de fonction de transfert ne peut se faire que si les conditions initiales des fonctions du temps en entrée et en sortie sont nulles.</a:t>
                </a:r>
              </a:p>
              <a:p>
                <a:r>
                  <a:rPr lang="fr-FR" dirty="0"/>
                  <a:t>La modélisation par schéma-blocs d’un système est unique. 	</a:t>
                </a:r>
              </a:p>
              <a:p>
                <a:pPr lvl="1"/>
                <a:r>
                  <a:rPr lang="fr-FR" dirty="0"/>
                  <a:t>Faux La modélisation par schéma-blocs est la traduction d’un système d’équations. On peut donner des schéma-blocs mathématiquement équivalent, c’est-à-dire ayant le même comportement ou la même fonction de transfert globale.</a:t>
                </a:r>
              </a:p>
              <a:p>
                <a:r>
                  <a:rPr lang="fr-FR" dirty="0"/>
                  <a:t>La modélisation par schéma-blocs dans le domaine symbolique impose des règles d’association des différents blocs. On ne peut donc relier n’importe quel bloc à un autre. </a:t>
                </a:r>
              </a:p>
              <a:p>
                <a:pPr lvl="1"/>
                <a:r>
                  <a:rPr lang="fr-FR" dirty="0"/>
                  <a:t>Faux. Dans la modélisation par schéma-blocs dans le domaine symbolique, les différents blocs peuvent théoriquement être reliés </a:t>
                </a:r>
                <a:r>
                  <a:rPr lang="fr-FR" dirty="0" err="1"/>
                  <a:t>entre-eux</a:t>
                </a:r>
                <a:r>
                  <a:rPr lang="fr-FR" dirty="0"/>
                  <a:t>, indépendamment de la nature des grandeurs physiques d’entrée et de sortie. Le modélisateur s’assurera tout de même que le modèle est cohérent : la grandeur de sortie d’un bloc modélisé doit être identique à la grandeur d’entrée du bloc auquel il est relié.</a:t>
                </a:r>
              </a:p>
              <a:p>
                <a:r>
                  <a:rPr lang="fr-FR" dirty="0"/>
                  <a:t>Les modélisations causale et acausale d’un même système, donnent des résultats simulés identiques. </a:t>
                </a:r>
              </a:p>
              <a:p>
                <a:pPr lvl="1"/>
                <a:r>
                  <a:rPr lang="fr-FR" dirty="0"/>
                  <a:t>Vrai. Dans le cas où le système est modélisable en modélisation causale et en modélisation acausale, les résultats sont bien identiques.</a:t>
                </a:r>
              </a:p>
              <a:p>
                <a:r>
                  <a:rPr lang="fr-FR" dirty="0"/>
                  <a:t>La modélisation acausale nécessite de la part du modélisateur une connaissance des lois de comportement des constituants.</a:t>
                </a:r>
              </a:p>
              <a:p>
                <a:pPr lvl="1"/>
                <a:r>
                  <a:rPr lang="fr-FR" dirty="0"/>
                  <a:t>Faux. En modélisation acausale, le modélisateur ne doit renseigner que la valeur des paramètres influents. Sa connaissance des lois de comportement n’est pas nécessaire.</a:t>
                </a:r>
              </a:p>
              <a:p>
                <a:r>
                  <a:rPr lang="fr-FR" dirty="0"/>
                  <a:t>Il est possible de mélanger modélisation causale et modélisation acausale dans un modèle global.</a:t>
                </a:r>
              </a:p>
              <a:p>
                <a:pPr lvl="1"/>
                <a:r>
                  <a:rPr lang="fr-FR" dirty="0"/>
                  <a:t>Vrai. On peut en effet mélanger modélisation causale et modélisation acausale à partir du moment où le modélisateur respecte la nature des flux véhiculés.</a:t>
                </a:r>
              </a:p>
              <a:p>
                <a:r>
                  <a:rPr lang="fr-FR" dirty="0"/>
                  <a:t>Cette modélisation respecte les règles d’association : </a:t>
                </a:r>
              </a:p>
              <a:p>
                <a:pPr lvl="1"/>
                <a:r>
                  <a:rPr lang="fr-FR" dirty="0"/>
                  <a:t>Vrai. Les règles d’association sont respectées étant donné que les ports reliés sont de nature identique.</a:t>
                </a:r>
              </a:p>
              <a:p>
                <a:r>
                  <a:rPr lang="fr-FR" dirty="0"/>
                  <a:t>Cette modélisation respecte les règles d’association : 	</a:t>
                </a:r>
              </a:p>
              <a:p>
                <a:pPr lvl="1"/>
                <a:r>
                  <a:rPr lang="fr-FR" dirty="0"/>
                  <a:t>Faux. Les règles d’association ne sont pas respectées étant donné que le port carré de la force imposée est relié à un lien joignant deux ports circulaires (flux d’énergie mécanique en rotation).</a:t>
                </a:r>
              </a:p>
              <a:p>
                <a:r>
                  <a:rPr lang="fr-FR" dirty="0"/>
                  <a:t>Dans la formule donnant la puissance électrique instantanée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dirty="0"/>
                  <a:t>u(t) est une grandeur de type « effort » et est une grandeur de type « flux ».</a:t>
                </a:r>
              </a:p>
              <a:p>
                <a:pPr lvl="1"/>
                <a:r>
                  <a:rPr lang="fr-FR" dirty="0"/>
                  <a:t>Vrai. En effet, dans la formule donnant la puissance électrique instantanée p(t)=u(t) x i(t), u(t)</a:t>
                </a:r>
                <a:r>
                  <a:rPr lang="fr-FR" sz="3600" dirty="0"/>
                  <a:t> </a:t>
                </a:r>
                <a:r>
                  <a:rPr lang="fr-FR" dirty="0"/>
                  <a:t>est une grandeur de type « effort» et i(t)</a:t>
                </a:r>
                <a:r>
                  <a:rPr lang="fr-FR" sz="3600" dirty="0"/>
                  <a:t> </a:t>
                </a:r>
                <a:r>
                  <a:rPr lang="fr-FR" dirty="0"/>
                  <a:t>est une grandeur de type « flux ».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C5643C-1EF6-4E6A-9268-8B2000B86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>
                <a:blip r:embed="rId2"/>
                <a:stretch>
                  <a:fillRect l="-200" t="-711" r="-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817CCE0E-E1BD-47B7-AA1E-61A7DCA6C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472" y="2286280"/>
            <a:ext cx="2965178" cy="1814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24FF78-E677-4E8F-9DB9-CFC2402D2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882" y="4100530"/>
            <a:ext cx="2965178" cy="19295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601CB2-8AC6-4F35-A5E5-C643CD4D4DD6}"/>
              </a:ext>
            </a:extLst>
          </p:cNvPr>
          <p:cNvSpPr txBox="1"/>
          <p:nvPr/>
        </p:nvSpPr>
        <p:spPr>
          <a:xfrm>
            <a:off x="9468544" y="643241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Beynet</a:t>
            </a:r>
            <a:r>
              <a:rPr lang="fr-FR"/>
              <a:t>, Ellipses</a:t>
            </a:r>
          </a:p>
        </p:txBody>
      </p:sp>
    </p:spTree>
    <p:extLst>
      <p:ext uri="{BB962C8B-B14F-4D97-AF65-F5344CB8AC3E}">
        <p14:creationId xmlns:p14="http://schemas.microsoft.com/office/powerpoint/2010/main" val="1974338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92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53</cp:revision>
  <dcterms:created xsi:type="dcterms:W3CDTF">2018-06-25T09:15:53Z</dcterms:created>
  <dcterms:modified xsi:type="dcterms:W3CDTF">2018-09-02T13:37:20Z</dcterms:modified>
</cp:coreProperties>
</file>