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D53C3-9540-4E17-8376-F9C01BD2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8A7857-86BC-4FCB-88F3-1EF57A03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0CE85-852C-4D46-8281-EAF357BB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1167C0-5CAD-4312-85DB-91CE678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CC4E87-D7F8-4F6A-8480-9EED909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9687E-4C0A-4E97-9E7C-9D1B3147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81FDC-3986-49C7-915A-0EB8E537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D1A09-0EF4-4704-B56E-C4ACAF42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8E3C6-F83E-45B9-9A19-B66671F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F2B71-0FFE-44F5-A385-7D4E46C5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4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5D6B2D-6FEF-471E-9E0F-60D09E6AA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68668E-B351-4A69-BD46-6E7CBAB4A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44C69-3805-4602-B67C-8B215C16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4FE30-C5F4-4588-9F22-41C1236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CB140-FCAC-4554-AF39-DD6D62C3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5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979A2-7296-4DAC-BA12-1CC2D06F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FC3E7-7078-4AF4-B893-9AD7BBC9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1320BC-48EA-48E4-94D2-F3EF711C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48940-8DEC-40D4-B153-4C481EBA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3234B-8CFE-415C-B3DF-A99CE8FC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3C65A-EDB2-4F30-8350-0614B38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0A4161-2B5C-4C77-8F9D-F6BBBFCC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6D78B-EE64-4EF5-9F52-8C183456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0CD3B-C6FF-4D90-B8BB-793F76E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F5B1F-BA17-4E51-93AC-B6DD6062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6101E-7CDC-4D79-8432-130AE7FF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CF797-0FCC-4FA9-BC17-5E8A5AA3E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16DF-EADD-4430-9D84-EDFEC7B2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054FDB-B301-4F3C-8867-146DEB04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4E78F4-2C64-4366-B9F1-7E57DB86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1CE65-DB5B-4D18-99AD-5980D9A6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09113-E039-4482-90E4-3347FF6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C4BA7-353D-4493-BBAC-6A337722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BE30A-905D-4659-8AE6-18A3436C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B177A3-1F93-43D4-A007-DA34B452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30268-678B-4F2F-8F41-F86CF1C7A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F3B7A6-FD5A-484D-8930-381DCEF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A1CCDD-DCDC-497B-AFB7-537DE25D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FD4C32-3138-480E-96C8-E210D87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8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F3C5-67AB-45AB-ADDB-D882EA60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DD52F-8B85-478C-8CEB-F0ABCBA3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AEF2FE-46F9-4813-93B5-5DFF9F3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A5A025-FCE2-416A-814C-DA37BF21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A3BE26-2518-4189-8C8E-930BBC06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42ECD2-4820-4A21-BCD9-353347A2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816968-5131-47D9-A34F-86C9783A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062E9-E89C-4EA6-8D4A-D57D4A32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869BD-97CB-41DE-A209-6E55506A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8DB6E-ABF9-4268-92CD-96AD2F9F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C8A965-E264-42ED-BA49-DBF63909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171C06-3883-4C33-87E2-20327845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2BCB3F-D5EA-4A34-AED6-7E040DF9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2876B-80EB-427E-8DB6-5AF35067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A5B0E6-C4BD-4BA9-A759-22765B96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F4A3D-089F-4CCD-8154-004A7A75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75468-6A9B-4F57-A9B5-C9A502C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D874DB-CA50-47F9-A132-9935DEB0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DA9CE-C8D5-4E56-B1D4-CE049702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16B94-9916-4AD5-B2F9-15ECD79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B7847-C57C-48CB-AC88-C2F069B2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E8A91-9DB4-49E0-8326-9E6BAEA1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A6B5-34C3-435F-B410-3D1C8E753568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625EE-8123-4F3C-BAE4-B631279E7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A1332-C59F-445D-9C02-16C75D854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7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143437"/>
                  </p:ext>
                </p:extLst>
              </p:nvPr>
            </p:nvGraphicFramePr>
            <p:xfrm>
              <a:off x="298174" y="719666"/>
              <a:ext cx="10366357" cy="1934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591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306132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288389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𝟐𝟑𝟏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𝟕𝟒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oMath>
                            </m:oMathPara>
                          </a14:m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97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3,16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310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40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10dB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178204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143437"/>
                  </p:ext>
                </p:extLst>
              </p:nvPr>
            </p:nvGraphicFramePr>
            <p:xfrm>
              <a:off x="298174" y="719666"/>
              <a:ext cx="10366357" cy="1934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591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1306132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571802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</a:tblGrid>
                  <a:tr h="288389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CDC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Pas de correction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60078" t="-2128" r="-3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0078" t="-2128" r="-201550" b="-59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60078" t="-104348" r="-30155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&lt; 0,2 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97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60078" t="-208889" r="-301550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3,16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0,045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310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9,5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i="0" dirty="0"/>
                            <a:t>&lt;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10dB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40 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rgbClr val="FF0000"/>
                              </a:solidFill>
                            </a:rPr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10dB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/>
                            <a:t>&gt; 60°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60°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8572AF-0010-4C3E-BC68-368499A855E5}"/>
                  </a:ext>
                </a:extLst>
              </p:cNvPr>
              <p:cNvSpPr txBox="1"/>
              <p:nvPr/>
            </p:nvSpPr>
            <p:spPr>
              <a:xfrm>
                <a:off x="1302026" y="3776870"/>
                <a:ext cx="714623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&lt;0,2⇔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8572AF-0010-4C3E-BC68-368499A85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26" y="3776870"/>
                <a:ext cx="7146235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06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83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2018-10-18T16:51:41Z</dcterms:created>
  <dcterms:modified xsi:type="dcterms:W3CDTF">2018-10-18T20:27:33Z</dcterms:modified>
</cp:coreProperties>
</file>