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9837" y="1747661"/>
            <a:ext cx="745979" cy="4216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Correcteur</a:t>
            </a:r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1619672" y="1856166"/>
            <a:ext cx="204682" cy="204682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>
              <a:solidFill>
                <a:schemeClr val="tx1"/>
              </a:solidFill>
              <a:latin typeface="Cambria Math"/>
            </a:endParaRPr>
          </a:p>
        </p:txBody>
      </p:sp>
      <p:cxnSp>
        <p:nvCxnSpPr>
          <p:cNvPr id="8" name="Connecteur droit avec flèche 7"/>
          <p:cNvCxnSpPr>
            <a:stCxn id="6" idx="6"/>
            <a:endCxn id="4" idx="1"/>
          </p:cNvCxnSpPr>
          <p:nvPr/>
        </p:nvCxnSpPr>
        <p:spPr>
          <a:xfrm>
            <a:off x="1824354" y="1958507"/>
            <a:ext cx="345483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011553" y="1958507"/>
            <a:ext cx="608119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47579" y="165073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+</a:t>
            </a:r>
            <a:endParaRPr lang="fr-FR" sz="1400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16200000">
            <a:off x="1417955" y="2364907"/>
            <a:ext cx="608119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518876" y="1958507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-</a:t>
            </a:r>
            <a:endParaRPr lang="fr-FR" sz="1400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797196" y="1974284"/>
            <a:ext cx="345483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42679" y="1763438"/>
            <a:ext cx="627359" cy="4216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Système</a:t>
            </a:r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56257" y="2458121"/>
            <a:ext cx="627359" cy="4216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Capteur</a:t>
            </a:r>
            <a:endParaRPr lang="fr-FR" sz="1000" i="1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770038" y="1974284"/>
            <a:ext cx="80196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20" idx="3"/>
          </p:cNvCxnSpPr>
          <p:nvPr/>
        </p:nvCxnSpPr>
        <p:spPr>
          <a:xfrm flipH="1">
            <a:off x="3283616" y="2668967"/>
            <a:ext cx="842580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126196" y="1974284"/>
            <a:ext cx="0" cy="69468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0" idx="1"/>
          </p:cNvCxnSpPr>
          <p:nvPr/>
        </p:nvCxnSpPr>
        <p:spPr>
          <a:xfrm flipH="1">
            <a:off x="1722013" y="2668967"/>
            <a:ext cx="93424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991538" y="1696897"/>
                <a:ext cx="5093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𝐸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38" y="1696897"/>
                <a:ext cx="509307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1689224" y="2234102"/>
                <a:ext cx="5094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𝑅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24" y="2234102"/>
                <a:ext cx="509498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87765" y="1691673"/>
                <a:ext cx="493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𝑆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65" y="1691673"/>
                <a:ext cx="493725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1754977" y="1673813"/>
                <a:ext cx="4842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𝜀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77" y="1673813"/>
                <a:ext cx="484235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7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3_PSI_ConceptionCommande\Chapitre_01_Correction\Cours\images\fig_05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1" y="94508"/>
            <a:ext cx="12526963" cy="678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107504" y="764704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565666" y="764704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3023828" y="797880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481990" y="939163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5940152" y="1252172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7398314" y="1556792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856476" y="2060848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0314638" y="2636912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11772800" y="3284984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597036" y="505821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Augmentation du gain pour toute pulsation</a:t>
            </a:r>
            <a:endParaRPr lang="fr-FR" b="1" dirty="0"/>
          </a:p>
        </p:txBody>
      </p:sp>
      <p:sp>
        <p:nvSpPr>
          <p:cNvPr id="16" name="Arc 15"/>
          <p:cNvSpPr/>
          <p:nvPr/>
        </p:nvSpPr>
        <p:spPr>
          <a:xfrm flipV="1">
            <a:off x="7062374" y="1412776"/>
            <a:ext cx="1974121" cy="1548172"/>
          </a:xfrm>
          <a:prstGeom prst="arc">
            <a:avLst>
              <a:gd name="adj1" fmla="val 10821201"/>
              <a:gd name="adj2" fmla="val 0"/>
            </a:avLst>
          </a:prstGeom>
          <a:ln w="57150" cmpd="sng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228633" y="3052741"/>
            <a:ext cx="39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Augmentation de pulsation de coupure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74231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5</cp:revision>
  <dcterms:created xsi:type="dcterms:W3CDTF">2017-10-13T10:54:24Z</dcterms:created>
  <dcterms:modified xsi:type="dcterms:W3CDTF">2017-10-13T20:53:22Z</dcterms:modified>
</cp:coreProperties>
</file>