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3" r:id="rId3"/>
    <p:sldId id="262" r:id="rId4"/>
    <p:sldId id="260" r:id="rId5"/>
    <p:sldId id="261" r:id="rId6"/>
    <p:sldId id="256" r:id="rId7"/>
    <p:sldId id="258" r:id="rId8"/>
    <p:sldId id="257" r:id="rId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FFCD"/>
    <a:srgbClr val="FFD1D1"/>
    <a:srgbClr val="F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3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16/02/2019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16/02/2019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16/02/2019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16/02/2019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16/02/2019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16/02/2019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16/02/2019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142.png"/><Relationship Id="rId3" Type="http://schemas.openxmlformats.org/officeDocument/2006/relationships/image" Target="../media/image2.png"/><Relationship Id="rId7" Type="http://schemas.openxmlformats.org/officeDocument/2006/relationships/image" Target="../media/image82.png"/><Relationship Id="rId12" Type="http://schemas.openxmlformats.org/officeDocument/2006/relationships/image" Target="../media/image13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122.png"/><Relationship Id="rId5" Type="http://schemas.openxmlformats.org/officeDocument/2006/relationships/image" Target="../media/image61.png"/><Relationship Id="rId15" Type="http://schemas.openxmlformats.org/officeDocument/2006/relationships/image" Target="../media/image16.png"/><Relationship Id="rId10" Type="http://schemas.openxmlformats.org/officeDocument/2006/relationships/image" Target="../media/image112.png"/><Relationship Id="rId4" Type="http://schemas.openxmlformats.org/officeDocument/2006/relationships/image" Target="../media/image3.png"/><Relationship Id="rId9" Type="http://schemas.openxmlformats.org/officeDocument/2006/relationships/image" Target="../media/image103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51.png"/><Relationship Id="rId7" Type="http://schemas.openxmlformats.org/officeDocument/2006/relationships/image" Target="../media/image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0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91.png"/><Relationship Id="rId7" Type="http://schemas.openxmlformats.org/officeDocument/2006/relationships/image" Target="../media/image13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1.png"/><Relationship Id="rId5" Type="http://schemas.openxmlformats.org/officeDocument/2006/relationships/image" Target="../media/image111.png"/><Relationship Id="rId4" Type="http://schemas.openxmlformats.org/officeDocument/2006/relationships/image" Target="../media/image101.png"/><Relationship Id="rId9" Type="http://schemas.openxmlformats.org/officeDocument/2006/relationships/image" Target="../media/image1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3131840" y="1988840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2987824" y="248673"/>
            <a:ext cx="1728192" cy="1728192"/>
          </a:xfrm>
          <a:prstGeom prst="arc">
            <a:avLst>
              <a:gd name="adj1" fmla="val 1306542"/>
              <a:gd name="adj2" fmla="val 969554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 7"/>
          <p:cNvSpPr/>
          <p:nvPr/>
        </p:nvSpPr>
        <p:spPr>
          <a:xfrm>
            <a:off x="3141551" y="2000816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716016" y="83671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3666876" y="2206603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3664433" y="1653046"/>
                <a:ext cx="14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433" y="1653046"/>
                <a:ext cx="148374" cy="276999"/>
              </a:xfrm>
              <a:prstGeom prst="rect">
                <a:avLst/>
              </a:prstGeom>
              <a:blipFill>
                <a:blip r:embed="rId2"/>
                <a:stretch>
                  <a:fillRect l="-37500" r="-33333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3854755" y="1191798"/>
            <a:ext cx="792088" cy="792088"/>
            <a:chOff x="1691680" y="1916832"/>
            <a:chExt cx="792088" cy="792088"/>
          </a:xfrm>
        </p:grpSpPr>
        <p:cxnSp>
          <p:nvCxnSpPr>
            <p:cNvPr id="13" name="Connecteur droit 12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3851920" y="1005408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005408"/>
                <a:ext cx="406714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/>
          <p:cNvGrpSpPr/>
          <p:nvPr/>
        </p:nvGrpSpPr>
        <p:grpSpPr>
          <a:xfrm>
            <a:off x="4283968" y="1458838"/>
            <a:ext cx="132100" cy="129004"/>
            <a:chOff x="3275856" y="2276872"/>
            <a:chExt cx="132100" cy="129004"/>
          </a:xfrm>
        </p:grpSpPr>
        <p:sp>
          <p:nvSpPr>
            <p:cNvPr id="15" name="Ellipse 14"/>
            <p:cNvSpPr/>
            <p:nvPr/>
          </p:nvSpPr>
          <p:spPr>
            <a:xfrm>
              <a:off x="3275856" y="2276872"/>
              <a:ext cx="132100" cy="1290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b="1" dirty="0">
                <a:solidFill>
                  <a:schemeClr val="tx2"/>
                </a:solidFill>
              </a:endParaRPr>
            </a:p>
          </p:txBody>
        </p:sp>
        <p:cxnSp>
          <p:nvCxnSpPr>
            <p:cNvPr id="16" name="Connecteur droit 15"/>
            <p:cNvCxnSpPr>
              <a:stCxn id="15" idx="1"/>
              <a:endCxn id="15" idx="5"/>
            </p:cNvCxnSpPr>
            <p:nvPr/>
          </p:nvCxnSpPr>
          <p:spPr>
            <a:xfrm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/>
            <p:cNvCxnSpPr>
              <a:stCxn id="15" idx="7"/>
              <a:endCxn id="15" idx="3"/>
            </p:cNvCxnSpPr>
            <p:nvPr/>
          </p:nvCxnSpPr>
          <p:spPr>
            <a:xfrm flipH="1"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4204171" y="1247403"/>
                <a:ext cx="2831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171" y="1247403"/>
                <a:ext cx="283154" cy="253916"/>
              </a:xfrm>
              <a:prstGeom prst="rect">
                <a:avLst/>
              </a:prstGeom>
              <a:blipFill>
                <a:blip r:embed="rId5"/>
                <a:stretch>
                  <a:fillRect t="-2439" r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119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007E6B9-0A89-448F-821B-762EDFA84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4664"/>
            <a:ext cx="2131864" cy="2248305"/>
          </a:xfrm>
          <a:prstGeom prst="rect">
            <a:avLst/>
          </a:prstGeom>
        </p:spPr>
      </p:pic>
      <p:sp>
        <p:nvSpPr>
          <p:cNvPr id="5" name="Rectangle à coins arrondis 29">
            <a:extLst>
              <a:ext uri="{FF2B5EF4-FFF2-40B4-BE49-F238E27FC236}">
                <a16:creationId xmlns:a16="http://schemas.microsoft.com/office/drawing/2014/main" id="{F16B3A90-7FF1-4AAB-85E5-6BD399461622}"/>
              </a:ext>
            </a:extLst>
          </p:cNvPr>
          <p:cNvSpPr/>
          <p:nvPr/>
        </p:nvSpPr>
        <p:spPr>
          <a:xfrm>
            <a:off x="1547664" y="1337323"/>
            <a:ext cx="584200" cy="1011557"/>
          </a:xfrm>
          <a:prstGeom prst="roundRect">
            <a:avLst/>
          </a:prstGeom>
          <a:noFill/>
          <a:ln w="28575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9737E4E-A688-4169-8C50-6246384ED0A0}"/>
              </a:ext>
            </a:extLst>
          </p:cNvPr>
          <p:cNvSpPr/>
          <p:nvPr/>
        </p:nvSpPr>
        <p:spPr>
          <a:xfrm>
            <a:off x="2501412" y="1414501"/>
            <a:ext cx="432048" cy="4286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939EC7D-6B0F-4D93-8261-9FD5E4B28915}"/>
              </a:ext>
            </a:extLst>
          </p:cNvPr>
          <p:cNvCxnSpPr/>
          <p:nvPr/>
        </p:nvCxnSpPr>
        <p:spPr>
          <a:xfrm>
            <a:off x="3131840" y="2276872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rme libre 7">
            <a:extLst>
              <a:ext uri="{FF2B5EF4-FFF2-40B4-BE49-F238E27FC236}">
                <a16:creationId xmlns:a16="http://schemas.microsoft.com/office/drawing/2014/main" id="{B7239782-A4BE-4765-A14F-4DB7CCF42B0E}"/>
              </a:ext>
            </a:extLst>
          </p:cNvPr>
          <p:cNvSpPr/>
          <p:nvPr/>
        </p:nvSpPr>
        <p:spPr>
          <a:xfrm>
            <a:off x="3141551" y="2288848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97DC216-E14F-4F1D-8298-7D1827C109CF}"/>
              </a:ext>
            </a:extLst>
          </p:cNvPr>
          <p:cNvSpPr/>
          <p:nvPr/>
        </p:nvSpPr>
        <p:spPr>
          <a:xfrm>
            <a:off x="3707920" y="2496695"/>
            <a:ext cx="288000" cy="2880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2AE5590-8BEB-4BF2-A266-C10B1F31421F}"/>
              </a:ext>
            </a:extLst>
          </p:cNvPr>
          <p:cNvCxnSpPr>
            <a:cxnSpLocks/>
          </p:cNvCxnSpPr>
          <p:nvPr/>
        </p:nvCxnSpPr>
        <p:spPr>
          <a:xfrm rot="5400000">
            <a:off x="2771800" y="1556792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45C479B-1588-472A-A9C5-B3908A950B58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211960" y="1797929"/>
            <a:ext cx="0" cy="478943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E300840-B5A5-4263-B9E2-CDE1AD51D72F}"/>
              </a:ext>
            </a:extLst>
          </p:cNvPr>
          <p:cNvSpPr/>
          <p:nvPr/>
        </p:nvSpPr>
        <p:spPr>
          <a:xfrm>
            <a:off x="3383880" y="1365929"/>
            <a:ext cx="216000" cy="432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E17C3-4C93-4B9C-9266-9F903CC5D632}"/>
              </a:ext>
            </a:extLst>
          </p:cNvPr>
          <p:cNvSpPr/>
          <p:nvPr/>
        </p:nvSpPr>
        <p:spPr>
          <a:xfrm>
            <a:off x="4103960" y="1365929"/>
            <a:ext cx="216000" cy="432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1D208CD6-45FE-429B-8EEE-3F1DF39B920D}"/>
              </a:ext>
            </a:extLst>
          </p:cNvPr>
          <p:cNvCxnSpPr>
            <a:cxnSpLocks/>
          </p:cNvCxnSpPr>
          <p:nvPr/>
        </p:nvCxnSpPr>
        <p:spPr>
          <a:xfrm>
            <a:off x="4211960" y="886986"/>
            <a:ext cx="0" cy="478943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0C0A66D0-C5C8-4164-A0AC-1850620F31C8}"/>
              </a:ext>
            </a:extLst>
          </p:cNvPr>
          <p:cNvGrpSpPr/>
          <p:nvPr/>
        </p:nvGrpSpPr>
        <p:grpSpPr>
          <a:xfrm rot="16200000">
            <a:off x="3995959" y="1532563"/>
            <a:ext cx="432000" cy="99941"/>
            <a:chOff x="5562680" y="1813602"/>
            <a:chExt cx="2127814" cy="563211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0A71756F-2F09-490B-9777-68E770AEFFAF}"/>
                </a:ext>
              </a:extLst>
            </p:cNvPr>
            <p:cNvSpPr/>
            <p:nvPr/>
          </p:nvSpPr>
          <p:spPr>
            <a:xfrm>
              <a:off x="5562680" y="1841535"/>
              <a:ext cx="535278" cy="535278"/>
            </a:xfrm>
            <a:prstGeom prst="arc">
              <a:avLst>
                <a:gd name="adj1" fmla="val 10832709"/>
                <a:gd name="adj2" fmla="val 0"/>
              </a:avLst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F1B9D97D-7DDE-4C97-A4FD-B368D6DFDE2D}"/>
                </a:ext>
              </a:extLst>
            </p:cNvPr>
            <p:cNvSpPr/>
            <p:nvPr/>
          </p:nvSpPr>
          <p:spPr>
            <a:xfrm rot="10800000">
              <a:off x="6093525" y="1813602"/>
              <a:ext cx="535278" cy="535278"/>
            </a:xfrm>
            <a:prstGeom prst="arc">
              <a:avLst>
                <a:gd name="adj1" fmla="val 10832709"/>
                <a:gd name="adj2" fmla="val 0"/>
              </a:avLst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FF222049-21B7-4BBA-B1AA-AC93572A823F}"/>
                </a:ext>
              </a:extLst>
            </p:cNvPr>
            <p:cNvSpPr/>
            <p:nvPr/>
          </p:nvSpPr>
          <p:spPr>
            <a:xfrm>
              <a:off x="6624370" y="1841535"/>
              <a:ext cx="535278" cy="535278"/>
            </a:xfrm>
            <a:prstGeom prst="arc">
              <a:avLst>
                <a:gd name="adj1" fmla="val 10832709"/>
                <a:gd name="adj2" fmla="val 0"/>
              </a:avLst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C33140CF-1AB2-462E-9F0B-E2B1D5380080}"/>
                </a:ext>
              </a:extLst>
            </p:cNvPr>
            <p:cNvSpPr/>
            <p:nvPr/>
          </p:nvSpPr>
          <p:spPr>
            <a:xfrm rot="10800000">
              <a:off x="7155216" y="1813602"/>
              <a:ext cx="535278" cy="535278"/>
            </a:xfrm>
            <a:prstGeom prst="arc">
              <a:avLst>
                <a:gd name="adj1" fmla="val 10832709"/>
                <a:gd name="adj2" fmla="val 0"/>
              </a:avLst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6CD374C0-39E2-4F40-837A-70724EAAA9FB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3599880" y="1581929"/>
            <a:ext cx="504080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F24E732F-58EC-4808-AD0C-410B4F0301ED}"/>
              </a:ext>
            </a:extLst>
          </p:cNvPr>
          <p:cNvSpPr/>
          <p:nvPr/>
        </p:nvSpPr>
        <p:spPr>
          <a:xfrm>
            <a:off x="3784848" y="1146215"/>
            <a:ext cx="288000" cy="288000"/>
          </a:xfrm>
          <a:prstGeom prst="ellipse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5" name="Rectangle à coins arrondis 29">
            <a:extLst>
              <a:ext uri="{FF2B5EF4-FFF2-40B4-BE49-F238E27FC236}">
                <a16:creationId xmlns:a16="http://schemas.microsoft.com/office/drawing/2014/main" id="{C78AB8D9-B327-439B-8C03-4F7B352B93EE}"/>
              </a:ext>
            </a:extLst>
          </p:cNvPr>
          <p:cNvSpPr/>
          <p:nvPr/>
        </p:nvSpPr>
        <p:spPr>
          <a:xfrm>
            <a:off x="3221491" y="1198456"/>
            <a:ext cx="503957" cy="766946"/>
          </a:xfrm>
          <a:prstGeom prst="roundRect">
            <a:avLst/>
          </a:prstGeom>
          <a:noFill/>
          <a:ln w="1270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C68BE4CA-6466-40AC-9241-845300953FA5}"/>
              </a:ext>
            </a:extLst>
          </p:cNvPr>
          <p:cNvSpPr/>
          <p:nvPr/>
        </p:nvSpPr>
        <p:spPr>
          <a:xfrm>
            <a:off x="4851897" y="1369329"/>
            <a:ext cx="432048" cy="4286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147AF608-1717-42B8-8BEA-44F17C8CA927}"/>
              </a:ext>
            </a:extLst>
          </p:cNvPr>
          <p:cNvGrpSpPr/>
          <p:nvPr/>
        </p:nvGrpSpPr>
        <p:grpSpPr>
          <a:xfrm>
            <a:off x="5868144" y="140103"/>
            <a:ext cx="1857377" cy="1606401"/>
            <a:chOff x="5954985" y="836712"/>
            <a:chExt cx="1857377" cy="1606401"/>
          </a:xfrm>
        </p:grpSpPr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BBEA541A-1C35-46DA-AF90-F2E160C421D5}"/>
                </a:ext>
              </a:extLst>
            </p:cNvPr>
            <p:cNvGrpSpPr/>
            <p:nvPr/>
          </p:nvGrpSpPr>
          <p:grpSpPr>
            <a:xfrm rot="300000">
              <a:off x="5954985" y="1365963"/>
              <a:ext cx="1728193" cy="865821"/>
              <a:chOff x="5283945" y="548680"/>
              <a:chExt cx="1728193" cy="865821"/>
            </a:xfrm>
          </p:grpSpPr>
          <p:grpSp>
            <p:nvGrpSpPr>
              <p:cNvPr id="33" name="Groupe 32">
                <a:extLst>
                  <a:ext uri="{FF2B5EF4-FFF2-40B4-BE49-F238E27FC236}">
                    <a16:creationId xmlns:a16="http://schemas.microsoft.com/office/drawing/2014/main" id="{E2D2B3FD-78AE-4AE9-B74F-70CC89BB83BF}"/>
                  </a:ext>
                </a:extLst>
              </p:cNvPr>
              <p:cNvGrpSpPr/>
              <p:nvPr/>
            </p:nvGrpSpPr>
            <p:grpSpPr>
              <a:xfrm>
                <a:off x="5283945" y="646582"/>
                <a:ext cx="1728193" cy="696642"/>
                <a:chOff x="6012159" y="1268760"/>
                <a:chExt cx="1728193" cy="696642"/>
              </a:xfrm>
            </p:grpSpPr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AD601B7-54A0-436A-AD0D-CFA15BFF993F}"/>
                    </a:ext>
                  </a:extLst>
                </p:cNvPr>
                <p:cNvSpPr/>
                <p:nvPr/>
              </p:nvSpPr>
              <p:spPr>
                <a:xfrm>
                  <a:off x="6012159" y="1268760"/>
                  <a:ext cx="720073" cy="696642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FF47800-9EF7-44DD-9B2C-73250D45AC67}"/>
                    </a:ext>
                  </a:extLst>
                </p:cNvPr>
                <p:cNvSpPr/>
                <p:nvPr/>
              </p:nvSpPr>
              <p:spPr>
                <a:xfrm>
                  <a:off x="6196284" y="1268760"/>
                  <a:ext cx="356782" cy="696642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F3A297C2-837E-4A88-8985-7CB0A827BAF4}"/>
                    </a:ext>
                  </a:extLst>
                </p:cNvPr>
                <p:cNvSpPr/>
                <p:nvPr/>
              </p:nvSpPr>
              <p:spPr>
                <a:xfrm>
                  <a:off x="6734023" y="1507274"/>
                  <a:ext cx="1006329" cy="1825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8F44343-4CAB-48F5-A61E-743041261F1E}"/>
                    </a:ext>
                  </a:extLst>
                </p:cNvPr>
                <p:cNvSpPr/>
                <p:nvPr/>
              </p:nvSpPr>
              <p:spPr>
                <a:xfrm>
                  <a:off x="6660232" y="1522762"/>
                  <a:ext cx="315912" cy="151200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 w="28575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DD55A76-85CE-4282-81FD-D2E88FC059EC}"/>
                  </a:ext>
                </a:extLst>
              </p:cNvPr>
              <p:cNvSpPr/>
              <p:nvPr/>
            </p:nvSpPr>
            <p:spPr>
              <a:xfrm>
                <a:off x="5483224" y="548680"/>
                <a:ext cx="332655" cy="86582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BC76AB77-E37D-4BB6-81BD-6FB435D7C6BF}"/>
                </a:ext>
              </a:extLst>
            </p:cNvPr>
            <p:cNvCxnSpPr>
              <a:cxnSpLocks/>
            </p:cNvCxnSpPr>
            <p:nvPr/>
          </p:nvCxnSpPr>
          <p:spPr>
            <a:xfrm>
              <a:off x="6196284" y="1146215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CA374DEB-4666-4674-A62E-3B94CFC9267A}"/>
                </a:ext>
              </a:extLst>
            </p:cNvPr>
            <p:cNvCxnSpPr>
              <a:cxnSpLocks/>
            </p:cNvCxnSpPr>
            <p:nvPr/>
          </p:nvCxnSpPr>
          <p:spPr>
            <a:xfrm>
              <a:off x="6444208" y="1143719"/>
              <a:ext cx="0" cy="1249560"/>
            </a:xfrm>
            <a:prstGeom prst="line">
              <a:avLst/>
            </a:pr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Forme libre : forme 36">
              <a:extLst>
                <a:ext uri="{FF2B5EF4-FFF2-40B4-BE49-F238E27FC236}">
                  <a16:creationId xmlns:a16="http://schemas.microsoft.com/office/drawing/2014/main" id="{26E6DB2B-0BA2-4691-9B47-03CD9865B5C9}"/>
                </a:ext>
              </a:extLst>
            </p:cNvPr>
            <p:cNvSpPr/>
            <p:nvPr/>
          </p:nvSpPr>
          <p:spPr>
            <a:xfrm>
              <a:off x="6196284" y="1094004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Forme libre : forme 37">
              <a:extLst>
                <a:ext uri="{FF2B5EF4-FFF2-40B4-BE49-F238E27FC236}">
                  <a16:creationId xmlns:a16="http://schemas.microsoft.com/office/drawing/2014/main" id="{BCCE8D89-0D37-4228-A235-2A2AD8108000}"/>
                </a:ext>
              </a:extLst>
            </p:cNvPr>
            <p:cNvSpPr/>
            <p:nvPr/>
          </p:nvSpPr>
          <p:spPr>
            <a:xfrm flipV="1">
              <a:off x="6197871" y="2378208"/>
              <a:ext cx="247924" cy="64905"/>
            </a:xfrm>
            <a:custGeom>
              <a:avLst/>
              <a:gdLst>
                <a:gd name="connsiteX0" fmla="*/ 0 w 247311"/>
                <a:gd name="connsiteY0" fmla="*/ 111704 h 115229"/>
                <a:gd name="connsiteX1" fmla="*/ 85725 w 247311"/>
                <a:gd name="connsiteY1" fmla="*/ 38679 h 115229"/>
                <a:gd name="connsiteX2" fmla="*/ 234950 w 247311"/>
                <a:gd name="connsiteY2" fmla="*/ 114879 h 115229"/>
                <a:gd name="connsiteX3" fmla="*/ 228600 w 247311"/>
                <a:gd name="connsiteY3" fmla="*/ 579 h 115229"/>
                <a:gd name="connsiteX4" fmla="*/ 146050 w 247311"/>
                <a:gd name="connsiteY4" fmla="*/ 67254 h 115229"/>
                <a:gd name="connsiteX0" fmla="*/ 0 w 250064"/>
                <a:gd name="connsiteY0" fmla="*/ 80326 h 83511"/>
                <a:gd name="connsiteX1" fmla="*/ 85725 w 250064"/>
                <a:gd name="connsiteY1" fmla="*/ 7301 h 83511"/>
                <a:gd name="connsiteX2" fmla="*/ 234950 w 250064"/>
                <a:gd name="connsiteY2" fmla="*/ 83501 h 83511"/>
                <a:gd name="connsiteX3" fmla="*/ 234950 w 250064"/>
                <a:gd name="connsiteY3" fmla="*/ 951 h 83511"/>
                <a:gd name="connsiteX4" fmla="*/ 146050 w 250064"/>
                <a:gd name="connsiteY4" fmla="*/ 35876 h 83511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50064"/>
                <a:gd name="connsiteY0" fmla="*/ 80326 h 83856"/>
                <a:gd name="connsiteX1" fmla="*/ 85725 w 250064"/>
                <a:gd name="connsiteY1" fmla="*/ 32701 h 83856"/>
                <a:gd name="connsiteX2" fmla="*/ 234950 w 250064"/>
                <a:gd name="connsiteY2" fmla="*/ 83501 h 83856"/>
                <a:gd name="connsiteX3" fmla="*/ 234950 w 250064"/>
                <a:gd name="connsiteY3" fmla="*/ 951 h 83856"/>
                <a:gd name="connsiteX4" fmla="*/ 146050 w 250064"/>
                <a:gd name="connsiteY4" fmla="*/ 35876 h 83856"/>
                <a:gd name="connsiteX0" fmla="*/ 0 w 247312"/>
                <a:gd name="connsiteY0" fmla="*/ 58869 h 62079"/>
                <a:gd name="connsiteX1" fmla="*/ 85725 w 247312"/>
                <a:gd name="connsiteY1" fmla="*/ 11244 h 62079"/>
                <a:gd name="connsiteX2" fmla="*/ 234950 w 247312"/>
                <a:gd name="connsiteY2" fmla="*/ 62044 h 62079"/>
                <a:gd name="connsiteX3" fmla="*/ 228600 w 247312"/>
                <a:gd name="connsiteY3" fmla="*/ 1719 h 62079"/>
                <a:gd name="connsiteX4" fmla="*/ 146050 w 247312"/>
                <a:gd name="connsiteY4" fmla="*/ 14419 h 62079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47886"/>
                <a:gd name="connsiteY0" fmla="*/ 58138 h 61348"/>
                <a:gd name="connsiteX1" fmla="*/ 85725 w 247886"/>
                <a:gd name="connsiteY1" fmla="*/ 10513 h 61348"/>
                <a:gd name="connsiteX2" fmla="*/ 234950 w 247886"/>
                <a:gd name="connsiteY2" fmla="*/ 61313 h 61348"/>
                <a:gd name="connsiteX3" fmla="*/ 228600 w 247886"/>
                <a:gd name="connsiteY3" fmla="*/ 988 h 61348"/>
                <a:gd name="connsiteX4" fmla="*/ 133350 w 247886"/>
                <a:gd name="connsiteY4" fmla="*/ 21626 h 61348"/>
                <a:gd name="connsiteX0" fmla="*/ 0 w 253610"/>
                <a:gd name="connsiteY0" fmla="*/ 61695 h 64905"/>
                <a:gd name="connsiteX1" fmla="*/ 85725 w 253610"/>
                <a:gd name="connsiteY1" fmla="*/ 14070 h 64905"/>
                <a:gd name="connsiteX2" fmla="*/ 234950 w 253610"/>
                <a:gd name="connsiteY2" fmla="*/ 64870 h 64905"/>
                <a:gd name="connsiteX3" fmla="*/ 228600 w 253610"/>
                <a:gd name="connsiteY3" fmla="*/ 4545 h 64905"/>
                <a:gd name="connsiteX4" fmla="*/ 133350 w 253610"/>
                <a:gd name="connsiteY4" fmla="*/ 25183 h 64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610" h="64905">
                  <a:moveTo>
                    <a:pt x="0" y="61695"/>
                  </a:moveTo>
                  <a:cubicBezTo>
                    <a:pt x="23283" y="24918"/>
                    <a:pt x="46567" y="13541"/>
                    <a:pt x="85725" y="14070"/>
                  </a:cubicBezTo>
                  <a:cubicBezTo>
                    <a:pt x="124883" y="14599"/>
                    <a:pt x="211137" y="66458"/>
                    <a:pt x="234950" y="64870"/>
                  </a:cubicBezTo>
                  <a:cubicBezTo>
                    <a:pt x="258763" y="63282"/>
                    <a:pt x="262995" y="22272"/>
                    <a:pt x="228600" y="4545"/>
                  </a:cubicBezTo>
                  <a:cubicBezTo>
                    <a:pt x="194205" y="-13182"/>
                    <a:pt x="101071" y="26770"/>
                    <a:pt x="133350" y="25183"/>
                  </a:cubicBezTo>
                </a:path>
              </a:pathLst>
            </a:custGeom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Flèche : droite 41">
              <a:extLst>
                <a:ext uri="{FF2B5EF4-FFF2-40B4-BE49-F238E27FC236}">
                  <a16:creationId xmlns:a16="http://schemas.microsoft.com/office/drawing/2014/main" id="{4EEA0D86-CB85-4D1E-877F-7A7CFBC192E9}"/>
                </a:ext>
              </a:extLst>
            </p:cNvPr>
            <p:cNvSpPr/>
            <p:nvPr/>
          </p:nvSpPr>
          <p:spPr>
            <a:xfrm rot="5400000">
              <a:off x="7432318" y="1512880"/>
              <a:ext cx="312915" cy="128897"/>
            </a:xfrm>
            <a:prstGeom prst="rightArrow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ln w="12700"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03D66FB3-7182-45BB-9A5D-7121A896B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9242" y="836712"/>
              <a:ext cx="0" cy="961217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BD6D699F-ACE0-4795-ACC6-382E3DB23326}"/>
                </a:ext>
              </a:extLst>
            </p:cNvPr>
            <p:cNvCxnSpPr>
              <a:cxnSpLocks/>
            </p:cNvCxnSpPr>
            <p:nvPr/>
          </p:nvCxnSpPr>
          <p:spPr>
            <a:xfrm>
              <a:off x="6314089" y="1800801"/>
              <a:ext cx="1498273" cy="0"/>
            </a:xfrm>
            <a:prstGeom prst="line">
              <a:avLst/>
            </a:prstGeom>
            <a:ln>
              <a:solidFill>
                <a:schemeClr val="tx1"/>
              </a:solidFill>
              <a:headEnd w="sm" len="lg"/>
              <a:tailEnd type="stealth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6A99C9EB-984A-4B08-80E7-6259BFE00D95}"/>
                </a:ext>
              </a:extLst>
            </p:cNvPr>
            <p:cNvSpPr/>
            <p:nvPr/>
          </p:nvSpPr>
          <p:spPr>
            <a:xfrm>
              <a:off x="6268488" y="1738012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6DAC9ACA-282C-4597-8AC9-B77BBD3C3C61}"/>
                </a:ext>
              </a:extLst>
            </p:cNvPr>
            <p:cNvSpPr/>
            <p:nvPr/>
          </p:nvSpPr>
          <p:spPr>
            <a:xfrm>
              <a:off x="6298390" y="1768547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/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14B90C3D-4D14-4408-B346-94174124F6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4052" y="1261726"/>
                  <a:ext cx="135871" cy="207108"/>
                </a:xfrm>
                <a:prstGeom prst="rect">
                  <a:avLst/>
                </a:prstGeom>
                <a:blipFill>
                  <a:blip r:embed="rId3"/>
                  <a:stretch>
                    <a:fillRect l="-26087" t="-29412" r="-82609" b="-588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0CE1736-9153-4455-A50E-9DB9027B7772}"/>
              </a:ext>
            </a:extLst>
          </p:cNvPr>
          <p:cNvGrpSpPr/>
          <p:nvPr/>
        </p:nvGrpSpPr>
        <p:grpSpPr>
          <a:xfrm>
            <a:off x="5868144" y="2004358"/>
            <a:ext cx="1728193" cy="696642"/>
            <a:chOff x="6012159" y="1268760"/>
            <a:chExt cx="1728193" cy="696642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5CDFEB1-4637-44E5-B918-1ED7E551A50A}"/>
                </a:ext>
              </a:extLst>
            </p:cNvPr>
            <p:cNvSpPr/>
            <p:nvPr/>
          </p:nvSpPr>
          <p:spPr>
            <a:xfrm>
              <a:off x="6012159" y="1268760"/>
              <a:ext cx="720073" cy="69664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9FE3A2C-BCCA-486E-B683-914579D74C3A}"/>
                </a:ext>
              </a:extLst>
            </p:cNvPr>
            <p:cNvSpPr/>
            <p:nvPr/>
          </p:nvSpPr>
          <p:spPr>
            <a:xfrm>
              <a:off x="6196284" y="1268760"/>
              <a:ext cx="356782" cy="69664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B26F98D-92A4-483A-ABA7-159E91D6644F}"/>
                </a:ext>
              </a:extLst>
            </p:cNvPr>
            <p:cNvSpPr/>
            <p:nvPr/>
          </p:nvSpPr>
          <p:spPr>
            <a:xfrm>
              <a:off x="6734023" y="1507274"/>
              <a:ext cx="1006329" cy="18258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396AA67-614D-4E0A-AB38-1D1A9642A6CF}"/>
                </a:ext>
              </a:extLst>
            </p:cNvPr>
            <p:cNvSpPr/>
            <p:nvPr/>
          </p:nvSpPr>
          <p:spPr>
            <a:xfrm>
              <a:off x="6660232" y="1522762"/>
              <a:ext cx="315912" cy="1512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fr-FR"/>
            </a:p>
          </p:txBody>
        </p:sp>
      </p:grp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375641A7-E75C-4EC2-96AE-57119E5134B4}"/>
              </a:ext>
            </a:extLst>
          </p:cNvPr>
          <p:cNvCxnSpPr>
            <a:cxnSpLocks/>
          </p:cNvCxnSpPr>
          <p:nvPr/>
        </p:nvCxnSpPr>
        <p:spPr>
          <a:xfrm>
            <a:off x="6232138" y="188640"/>
            <a:ext cx="0" cy="1654461"/>
          </a:xfrm>
          <a:prstGeom prst="line">
            <a:avLst/>
          </a:prstGeom>
          <a:ln w="1270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8A3B8246-B8C6-46D4-9735-D65ED0FB75E1}"/>
              </a:ext>
            </a:extLst>
          </p:cNvPr>
          <p:cNvCxnSpPr>
            <a:cxnSpLocks/>
          </p:cNvCxnSpPr>
          <p:nvPr/>
        </p:nvCxnSpPr>
        <p:spPr>
          <a:xfrm>
            <a:off x="6232159" y="1844824"/>
            <a:ext cx="0" cy="103155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DC526E26-98CE-4C0D-B07A-9E35ED49FAAE}"/>
              </a:ext>
            </a:extLst>
          </p:cNvPr>
          <p:cNvCxnSpPr>
            <a:cxnSpLocks/>
          </p:cNvCxnSpPr>
          <p:nvPr/>
        </p:nvCxnSpPr>
        <p:spPr>
          <a:xfrm>
            <a:off x="6059877" y="2564904"/>
            <a:ext cx="317948" cy="0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733FB74C-B6DF-45A4-86E8-D3EFC85A74AE}"/>
                  </a:ext>
                </a:extLst>
              </p:cNvPr>
              <p:cNvSpPr txBox="1"/>
              <p:nvPr/>
            </p:nvSpPr>
            <p:spPr>
              <a:xfrm>
                <a:off x="6050478" y="2339676"/>
                <a:ext cx="22442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ϕD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733FB74C-B6DF-45A4-86E8-D3EFC85A7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0478" y="2339676"/>
                <a:ext cx="224420" cy="169277"/>
              </a:xfrm>
              <a:prstGeom prst="rect">
                <a:avLst/>
              </a:prstGeom>
              <a:blipFill>
                <a:blip r:embed="rId4"/>
                <a:stretch>
                  <a:fillRect l="-22222" r="-25000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/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ϕd</m:t>
                      </m:r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F6C21484-309F-4871-A189-183E4D00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924" y="245167"/>
                <a:ext cx="209993" cy="169277"/>
              </a:xfrm>
              <a:prstGeom prst="rect">
                <a:avLst/>
              </a:prstGeom>
              <a:blipFill>
                <a:blip r:embed="rId5"/>
                <a:stretch>
                  <a:fillRect l="-23529" r="-26471" b="-3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A062931F-3877-4D07-84B6-957D8281D487}"/>
              </a:ext>
            </a:extLst>
          </p:cNvPr>
          <p:cNvCxnSpPr>
            <a:endCxn id="83" idx="3"/>
          </p:cNvCxnSpPr>
          <p:nvPr/>
        </p:nvCxnSpPr>
        <p:spPr>
          <a:xfrm flipV="1">
            <a:off x="3851555" y="5098410"/>
            <a:ext cx="0" cy="1498942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D839715E-1A96-43AE-B524-FA8245B92802}"/>
              </a:ext>
            </a:extLst>
          </p:cNvPr>
          <p:cNvGrpSpPr/>
          <p:nvPr/>
        </p:nvGrpSpPr>
        <p:grpSpPr>
          <a:xfrm>
            <a:off x="3854755" y="5805264"/>
            <a:ext cx="792088" cy="792088"/>
            <a:chOff x="1691680" y="1916832"/>
            <a:chExt cx="792088" cy="792088"/>
          </a:xfrm>
        </p:grpSpPr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BFC19399-744F-4A75-AEF1-759662A7227A}"/>
                </a:ext>
              </a:extLst>
            </p:cNvPr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eur droit 80">
              <a:extLst>
                <a:ext uri="{FF2B5EF4-FFF2-40B4-BE49-F238E27FC236}">
                  <a16:creationId xmlns:a16="http://schemas.microsoft.com/office/drawing/2014/main" id="{32183FFB-7C16-494F-AC9F-DC9C3230F6A5}"/>
                </a:ext>
              </a:extLst>
            </p:cNvPr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ADB9C310-9827-43C8-99EA-129C0B5E9A26}"/>
                  </a:ext>
                </a:extLst>
              </p:cNvPr>
              <p:cNvSpPr txBox="1"/>
              <p:nvPr/>
            </p:nvSpPr>
            <p:spPr>
              <a:xfrm>
                <a:off x="3535263" y="5640767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ADB9C310-9827-43C8-99EA-129C0B5E9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263" y="5640767"/>
                <a:ext cx="406714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riangle isocèle 82">
            <a:extLst>
              <a:ext uri="{FF2B5EF4-FFF2-40B4-BE49-F238E27FC236}">
                <a16:creationId xmlns:a16="http://schemas.microsoft.com/office/drawing/2014/main" id="{0700F230-4966-4146-80A6-6FD84D80122B}"/>
              </a:ext>
            </a:extLst>
          </p:cNvPr>
          <p:cNvSpPr/>
          <p:nvPr/>
        </p:nvSpPr>
        <p:spPr>
          <a:xfrm flipV="1">
            <a:off x="3367776" y="5098410"/>
            <a:ext cx="967558" cy="1498454"/>
          </a:xfrm>
          <a:prstGeom prst="triangle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86F81F52-482A-4177-98EB-CC571DDCF709}"/>
                  </a:ext>
                </a:extLst>
              </p:cNvPr>
              <p:cNvSpPr txBox="1"/>
              <p:nvPr/>
            </p:nvSpPr>
            <p:spPr>
              <a:xfrm>
                <a:off x="3302423" y="5177645"/>
                <a:ext cx="6095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86F81F52-482A-4177-98EB-CC571DDCF7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423" y="5177645"/>
                <a:ext cx="609590" cy="2539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9A0DE60F-0724-47E8-A3A9-C372F05BE9D7}"/>
              </a:ext>
            </a:extLst>
          </p:cNvPr>
          <p:cNvCxnSpPr>
            <a:stCxn id="83" idx="0"/>
            <a:endCxn id="83" idx="4"/>
          </p:cNvCxnSpPr>
          <p:nvPr/>
        </p:nvCxnSpPr>
        <p:spPr>
          <a:xfrm flipV="1">
            <a:off x="3851555" y="5098410"/>
            <a:ext cx="483779" cy="1498454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D2C3D33E-B60E-4F3A-860B-7B6AB1399CD8}"/>
                  </a:ext>
                </a:extLst>
              </p:cNvPr>
              <p:cNvSpPr txBox="1"/>
              <p:nvPr/>
            </p:nvSpPr>
            <p:spPr>
              <a:xfrm>
                <a:off x="4238492" y="5167802"/>
                <a:ext cx="396775" cy="273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D2C3D33E-B60E-4F3A-860B-7B6AB1399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492" y="5167802"/>
                <a:ext cx="396775" cy="27360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A4C66621-3AC0-406A-AC2C-1585B9A41B04}"/>
              </a:ext>
            </a:extLst>
          </p:cNvPr>
          <p:cNvCxnSpPr>
            <a:cxnSpLocks/>
          </p:cNvCxnSpPr>
          <p:nvPr/>
        </p:nvCxnSpPr>
        <p:spPr>
          <a:xfrm>
            <a:off x="6212606" y="1581929"/>
            <a:ext cx="1296482" cy="0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BA8E253B-09A0-4D2C-A2CE-CBBFC463CABA}"/>
              </a:ext>
            </a:extLst>
          </p:cNvPr>
          <p:cNvCxnSpPr>
            <a:cxnSpLocks/>
          </p:cNvCxnSpPr>
          <p:nvPr/>
        </p:nvCxnSpPr>
        <p:spPr>
          <a:xfrm>
            <a:off x="7509088" y="980728"/>
            <a:ext cx="0" cy="81720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/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4EB97B7-9C43-44B1-BDED-F6CF0AE91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985" y="1412776"/>
                <a:ext cx="105670" cy="169277"/>
              </a:xfrm>
              <a:prstGeom prst="rect">
                <a:avLst/>
              </a:prstGeom>
              <a:blipFill>
                <a:blip r:embed="rId9"/>
                <a:stretch>
                  <a:fillRect l="-17647" r="-176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/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13D22C96-77BE-4F7C-A3C0-1446AD2BA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317" y="841447"/>
                <a:ext cx="121700" cy="184666"/>
              </a:xfrm>
              <a:prstGeom prst="rect">
                <a:avLst/>
              </a:prstGeom>
              <a:blipFill>
                <a:blip r:embed="rId10"/>
                <a:stretch>
                  <a:fillRect l="-15000" t="-26667" r="-9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/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9F75192A-F87B-4508-A0DB-C44F5354A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43" y="193321"/>
                <a:ext cx="124458" cy="184666"/>
              </a:xfrm>
              <a:prstGeom prst="rect">
                <a:avLst/>
              </a:prstGeom>
              <a:blipFill>
                <a:blip r:embed="rId11"/>
                <a:stretch>
                  <a:fillRect l="-28571" t="-30000" r="-80952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F69D41E5-54F1-4717-B0AF-77C47F4DDF0D}"/>
              </a:ext>
            </a:extLst>
          </p:cNvPr>
          <p:cNvCxnSpPr>
            <a:cxnSpLocks/>
          </p:cNvCxnSpPr>
          <p:nvPr/>
        </p:nvCxnSpPr>
        <p:spPr>
          <a:xfrm>
            <a:off x="5729584" y="2000079"/>
            <a:ext cx="0" cy="700921"/>
          </a:xfrm>
          <a:prstGeom prst="line">
            <a:avLst/>
          </a:prstGeom>
          <a:ln>
            <a:solidFill>
              <a:schemeClr val="tx1"/>
            </a:solidFill>
            <a:headEnd type="stealth" w="sm" len="lg"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48931125-1379-4C21-BD1D-F967E0763847}"/>
                  </a:ext>
                </a:extLst>
              </p:cNvPr>
              <p:cNvSpPr txBox="1"/>
              <p:nvPr/>
            </p:nvSpPr>
            <p:spPr>
              <a:xfrm>
                <a:off x="5575533" y="2301115"/>
                <a:ext cx="10579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fr-FR" sz="1100" i="1" dirty="0"/>
              </a:p>
            </p:txBody>
          </p:sp>
        </mc:Choice>
        <mc:Fallback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48931125-1379-4C21-BD1D-F967E0763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5533" y="2301115"/>
                <a:ext cx="105798" cy="169277"/>
              </a:xfrm>
              <a:prstGeom prst="rect">
                <a:avLst/>
              </a:prstGeom>
              <a:blipFill>
                <a:blip r:embed="rId12"/>
                <a:stretch>
                  <a:fillRect l="-35294" r="-35294" b="-10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73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3131840" y="1988840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2987824" y="248673"/>
            <a:ext cx="1728192" cy="1728192"/>
          </a:xfrm>
          <a:prstGeom prst="arc">
            <a:avLst>
              <a:gd name="adj1" fmla="val 1306542"/>
              <a:gd name="adj2" fmla="val 969554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 7"/>
          <p:cNvSpPr/>
          <p:nvPr/>
        </p:nvSpPr>
        <p:spPr>
          <a:xfrm>
            <a:off x="3141551" y="2000816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716016" y="83671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3199721" y="2206603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3704702" y="1564425"/>
                <a:ext cx="14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702" y="1564425"/>
                <a:ext cx="148374" cy="276999"/>
              </a:xfrm>
              <a:prstGeom prst="rect">
                <a:avLst/>
              </a:prstGeom>
              <a:blipFill>
                <a:blip r:embed="rId2"/>
                <a:stretch>
                  <a:fillRect l="-41667" r="-2916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3854755" y="1191798"/>
            <a:ext cx="792088" cy="792088"/>
            <a:chOff x="1691680" y="1916832"/>
            <a:chExt cx="792088" cy="792088"/>
          </a:xfrm>
        </p:grpSpPr>
        <p:cxnSp>
          <p:nvCxnSpPr>
            <p:cNvPr id="13" name="Connecteur droit 12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3851920" y="1005408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1005408"/>
                <a:ext cx="406714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e 17"/>
          <p:cNvGrpSpPr/>
          <p:nvPr/>
        </p:nvGrpSpPr>
        <p:grpSpPr>
          <a:xfrm>
            <a:off x="3415745" y="1444772"/>
            <a:ext cx="132100" cy="129004"/>
            <a:chOff x="3275856" y="2276872"/>
            <a:chExt cx="132100" cy="129004"/>
          </a:xfrm>
        </p:grpSpPr>
        <p:sp>
          <p:nvSpPr>
            <p:cNvPr id="15" name="Ellipse 14"/>
            <p:cNvSpPr/>
            <p:nvPr/>
          </p:nvSpPr>
          <p:spPr>
            <a:xfrm>
              <a:off x="3275856" y="2276872"/>
              <a:ext cx="132100" cy="1290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b="1" dirty="0">
                <a:solidFill>
                  <a:schemeClr val="tx2"/>
                </a:solidFill>
              </a:endParaRPr>
            </a:p>
          </p:txBody>
        </p:sp>
        <p:cxnSp>
          <p:nvCxnSpPr>
            <p:cNvPr id="16" name="Connecteur droit 15"/>
            <p:cNvCxnSpPr>
              <a:stCxn id="15" idx="1"/>
              <a:endCxn id="15" idx="5"/>
            </p:cNvCxnSpPr>
            <p:nvPr/>
          </p:nvCxnSpPr>
          <p:spPr>
            <a:xfrm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/>
            <p:cNvCxnSpPr>
              <a:stCxn id="15" idx="7"/>
              <a:endCxn id="15" idx="3"/>
            </p:cNvCxnSpPr>
            <p:nvPr/>
          </p:nvCxnSpPr>
          <p:spPr>
            <a:xfrm flipH="1"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3203848" y="1309718"/>
                <a:ext cx="2831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1309718"/>
                <a:ext cx="283154" cy="253916"/>
              </a:xfrm>
              <a:prstGeom prst="rect">
                <a:avLst/>
              </a:prstGeom>
              <a:blipFill>
                <a:blip r:embed="rId5"/>
                <a:stretch>
                  <a:fillRect t="-2381" r="-21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c 1">
            <a:extLst>
              <a:ext uri="{FF2B5EF4-FFF2-40B4-BE49-F238E27FC236}">
                <a16:creationId xmlns:a16="http://schemas.microsoft.com/office/drawing/2014/main" id="{3C7BF1C2-0CED-4AC2-B357-EA4E6E048592}"/>
              </a:ext>
            </a:extLst>
          </p:cNvPr>
          <p:cNvSpPr/>
          <p:nvPr/>
        </p:nvSpPr>
        <p:spPr>
          <a:xfrm>
            <a:off x="3667264" y="1844824"/>
            <a:ext cx="370088" cy="370088"/>
          </a:xfrm>
          <a:prstGeom prst="arc">
            <a:avLst>
              <a:gd name="adj1" fmla="val 9425822"/>
              <a:gd name="adj2" fmla="val 3488972"/>
            </a:avLst>
          </a:prstGeom>
          <a:ln w="28575">
            <a:solidFill>
              <a:srgbClr val="FF0000"/>
            </a:solidFill>
            <a:headEnd type="stealth" w="sm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FE787D9-09D6-4EDE-9CB5-3C6B312283CB}"/>
                  </a:ext>
                </a:extLst>
              </p:cNvPr>
              <p:cNvSpPr txBox="1"/>
              <p:nvPr/>
            </p:nvSpPr>
            <p:spPr>
              <a:xfrm>
                <a:off x="3019246" y="754172"/>
                <a:ext cx="652358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1" i="0" smtClean="0">
                              <a:latin typeface="Cambria Math" panose="02040503050406030204" pitchFamily="18" charset="0"/>
                            </a:rPr>
                            <m:t>𝛀</m:t>
                          </m:r>
                          <m:d>
                            <m:dPr>
                              <m:ctrlP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m:rPr>
                                  <m:lit/>
                                </m:rP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sz="1050" b="1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FE787D9-09D6-4EDE-9CB5-3C6B31228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246" y="754172"/>
                <a:ext cx="652358" cy="284630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c 19">
            <a:extLst>
              <a:ext uri="{FF2B5EF4-FFF2-40B4-BE49-F238E27FC236}">
                <a16:creationId xmlns:a16="http://schemas.microsoft.com/office/drawing/2014/main" id="{C7A57598-1782-4CF4-A460-0EA96C0A9D56}"/>
              </a:ext>
            </a:extLst>
          </p:cNvPr>
          <p:cNvSpPr/>
          <p:nvPr/>
        </p:nvSpPr>
        <p:spPr>
          <a:xfrm>
            <a:off x="3056997" y="263930"/>
            <a:ext cx="1589846" cy="1589846"/>
          </a:xfrm>
          <a:prstGeom prst="arc">
            <a:avLst>
              <a:gd name="adj1" fmla="val 8329463"/>
              <a:gd name="adj2" fmla="val 11367161"/>
            </a:avLst>
          </a:prstGeom>
          <a:ln w="28575">
            <a:solidFill>
              <a:srgbClr val="00B050"/>
            </a:solidFill>
            <a:headEnd type="none" w="sm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D979CD7-236F-418D-80CC-1B2733F6158C}"/>
                  </a:ext>
                </a:extLst>
              </p:cNvPr>
              <p:cNvSpPr txBox="1"/>
              <p:nvPr/>
            </p:nvSpPr>
            <p:spPr>
              <a:xfrm>
                <a:off x="3870823" y="1631974"/>
                <a:ext cx="562975" cy="2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8D979CD7-236F-418D-80CC-1B2733F61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823" y="1631974"/>
                <a:ext cx="562975" cy="29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0C95C0FC-A9D3-4068-9533-8A4D33BAD34A}"/>
              </a:ext>
            </a:extLst>
          </p:cNvPr>
          <p:cNvCxnSpPr/>
          <p:nvPr/>
        </p:nvCxnSpPr>
        <p:spPr>
          <a:xfrm>
            <a:off x="6002449" y="2000815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Arc 85">
            <a:extLst>
              <a:ext uri="{FF2B5EF4-FFF2-40B4-BE49-F238E27FC236}">
                <a16:creationId xmlns:a16="http://schemas.microsoft.com/office/drawing/2014/main" id="{D1EDCCAC-306C-4480-831D-F9FD8C8AE2D0}"/>
              </a:ext>
            </a:extLst>
          </p:cNvPr>
          <p:cNvSpPr/>
          <p:nvPr/>
        </p:nvSpPr>
        <p:spPr>
          <a:xfrm>
            <a:off x="5858433" y="260648"/>
            <a:ext cx="1728192" cy="1728192"/>
          </a:xfrm>
          <a:prstGeom prst="arc">
            <a:avLst>
              <a:gd name="adj1" fmla="val 1306542"/>
              <a:gd name="adj2" fmla="val 969554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Forme libre 7">
            <a:extLst>
              <a:ext uri="{FF2B5EF4-FFF2-40B4-BE49-F238E27FC236}">
                <a16:creationId xmlns:a16="http://schemas.microsoft.com/office/drawing/2014/main" id="{B532E05E-7DF6-44EA-A6EF-723CA8C48008}"/>
              </a:ext>
            </a:extLst>
          </p:cNvPr>
          <p:cNvSpPr/>
          <p:nvPr/>
        </p:nvSpPr>
        <p:spPr>
          <a:xfrm>
            <a:off x="6012160" y="2012791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EF5EFF4-CDA1-447E-8A89-D38FDEB78B83}"/>
              </a:ext>
            </a:extLst>
          </p:cNvPr>
          <p:cNvSpPr/>
          <p:nvPr/>
        </p:nvSpPr>
        <p:spPr>
          <a:xfrm>
            <a:off x="7586625" y="848687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1C44C14F-4617-4E99-AB4E-DCA9BC9EB849}"/>
              </a:ext>
            </a:extLst>
          </p:cNvPr>
          <p:cNvSpPr/>
          <p:nvPr/>
        </p:nvSpPr>
        <p:spPr>
          <a:xfrm>
            <a:off x="6070330" y="2218578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7106F084-C236-4A33-AD5A-68FB30FFF653}"/>
                  </a:ext>
                </a:extLst>
              </p:cNvPr>
              <p:cNvSpPr txBox="1"/>
              <p:nvPr/>
            </p:nvSpPr>
            <p:spPr>
              <a:xfrm>
                <a:off x="6575311" y="1576400"/>
                <a:ext cx="14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7106F084-C236-4A33-AD5A-68FB30FFF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5311" y="1576400"/>
                <a:ext cx="148374" cy="276999"/>
              </a:xfrm>
              <a:prstGeom prst="rect">
                <a:avLst/>
              </a:prstGeom>
              <a:blipFill>
                <a:blip r:embed="rId8"/>
                <a:stretch>
                  <a:fillRect l="-41667" r="-2916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oupe 90">
            <a:extLst>
              <a:ext uri="{FF2B5EF4-FFF2-40B4-BE49-F238E27FC236}">
                <a16:creationId xmlns:a16="http://schemas.microsoft.com/office/drawing/2014/main" id="{0570E5DD-9FD9-4E71-8AB3-C325093ECC27}"/>
              </a:ext>
            </a:extLst>
          </p:cNvPr>
          <p:cNvGrpSpPr/>
          <p:nvPr/>
        </p:nvGrpSpPr>
        <p:grpSpPr>
          <a:xfrm>
            <a:off x="6725364" y="1203773"/>
            <a:ext cx="792088" cy="821544"/>
            <a:chOff x="1691680" y="1916832"/>
            <a:chExt cx="792088" cy="821544"/>
          </a:xfrm>
        </p:grpSpPr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E01FE0CE-23A6-40CE-80B2-9A04C4DEC0BC}"/>
                </a:ext>
              </a:extLst>
            </p:cNvPr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66AEB41C-7F59-465E-A592-C5AB59DC1227}"/>
                </a:ext>
              </a:extLst>
            </p:cNvPr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A91CACB4-DBDB-41B5-8D10-C29FEFB37697}"/>
                </a:ext>
              </a:extLst>
            </p:cNvPr>
            <p:cNvCxnSpPr/>
            <p:nvPr/>
          </p:nvCxnSpPr>
          <p:spPr>
            <a:xfrm flipV="1">
              <a:off x="1986588" y="1946288"/>
              <a:ext cx="0" cy="792088"/>
            </a:xfrm>
            <a:prstGeom prst="line">
              <a:avLst/>
            </a:prstGeom>
            <a:ln w="381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FA09F39-3F1B-4526-BDEF-3154165D6E98}"/>
                  </a:ext>
                </a:extLst>
              </p:cNvPr>
              <p:cNvSpPr txBox="1"/>
              <p:nvPr/>
            </p:nvSpPr>
            <p:spPr>
              <a:xfrm>
                <a:off x="6529416" y="985811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FA09F39-3F1B-4526-BDEF-3154165D6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416" y="985811"/>
                <a:ext cx="406714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AA1AB28-181C-44D6-BD33-208DBCEA2519}"/>
                  </a:ext>
                </a:extLst>
              </p:cNvPr>
              <p:cNvSpPr txBox="1"/>
              <p:nvPr/>
            </p:nvSpPr>
            <p:spPr>
              <a:xfrm>
                <a:off x="7517452" y="1868903"/>
                <a:ext cx="380682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8AA1AB28-181C-44D6-BD33-208DBCEA2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452" y="1868903"/>
                <a:ext cx="380682" cy="2629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6" name="Groupe 95">
            <a:extLst>
              <a:ext uri="{FF2B5EF4-FFF2-40B4-BE49-F238E27FC236}">
                <a16:creationId xmlns:a16="http://schemas.microsoft.com/office/drawing/2014/main" id="{E550E286-A2EE-45B1-BE47-1CDD9F44DE9B}"/>
              </a:ext>
            </a:extLst>
          </p:cNvPr>
          <p:cNvGrpSpPr/>
          <p:nvPr/>
        </p:nvGrpSpPr>
        <p:grpSpPr>
          <a:xfrm>
            <a:off x="6286354" y="1456747"/>
            <a:ext cx="132100" cy="129004"/>
            <a:chOff x="3275856" y="2276872"/>
            <a:chExt cx="132100" cy="129004"/>
          </a:xfrm>
        </p:grpSpPr>
        <p:sp>
          <p:nvSpPr>
            <p:cNvPr id="97" name="Ellipse 96">
              <a:extLst>
                <a:ext uri="{FF2B5EF4-FFF2-40B4-BE49-F238E27FC236}">
                  <a16:creationId xmlns:a16="http://schemas.microsoft.com/office/drawing/2014/main" id="{560E87B3-AFAB-447D-B33A-14A43F5202E2}"/>
                </a:ext>
              </a:extLst>
            </p:cNvPr>
            <p:cNvSpPr/>
            <p:nvPr/>
          </p:nvSpPr>
          <p:spPr>
            <a:xfrm>
              <a:off x="3275856" y="2276872"/>
              <a:ext cx="132100" cy="12900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fr-FR" b="1" dirty="0">
                <a:solidFill>
                  <a:schemeClr val="tx2"/>
                </a:solidFill>
              </a:endParaRPr>
            </a:p>
          </p:txBody>
        </p:sp>
        <p:cxnSp>
          <p:nvCxnSpPr>
            <p:cNvPr id="98" name="Connecteur droit 97">
              <a:extLst>
                <a:ext uri="{FF2B5EF4-FFF2-40B4-BE49-F238E27FC236}">
                  <a16:creationId xmlns:a16="http://schemas.microsoft.com/office/drawing/2014/main" id="{C7E1DCD4-5BED-4B19-A144-462AEB130F5A}"/>
                </a:ext>
              </a:extLst>
            </p:cNvPr>
            <p:cNvCxnSpPr>
              <a:stCxn id="97" idx="1"/>
              <a:endCxn id="97" idx="5"/>
            </p:cNvCxnSpPr>
            <p:nvPr/>
          </p:nvCxnSpPr>
          <p:spPr>
            <a:xfrm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EE5A3665-9948-4BD4-BBBF-44C60B232F9A}"/>
                </a:ext>
              </a:extLst>
            </p:cNvPr>
            <p:cNvCxnSpPr>
              <a:stCxn id="97" idx="7"/>
              <a:endCxn id="97" idx="3"/>
            </p:cNvCxnSpPr>
            <p:nvPr/>
          </p:nvCxnSpPr>
          <p:spPr>
            <a:xfrm flipH="1">
              <a:off x="3295202" y="2295764"/>
              <a:ext cx="93408" cy="9122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768F3150-4A06-4301-B8B9-C3C9946C2423}"/>
                  </a:ext>
                </a:extLst>
              </p:cNvPr>
              <p:cNvSpPr txBox="1"/>
              <p:nvPr/>
            </p:nvSpPr>
            <p:spPr>
              <a:xfrm>
                <a:off x="6074457" y="1321693"/>
                <a:ext cx="28315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768F3150-4A06-4301-B8B9-C3C9946C2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457" y="1321693"/>
                <a:ext cx="283154" cy="253916"/>
              </a:xfrm>
              <a:prstGeom prst="rect">
                <a:avLst/>
              </a:prstGeom>
              <a:blipFill>
                <a:blip r:embed="rId11"/>
                <a:stretch>
                  <a:fillRect t="-2439" r="-21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77449176-30E5-4430-8837-1F0AF09839B5}"/>
                  </a:ext>
                </a:extLst>
              </p:cNvPr>
              <p:cNvSpPr txBox="1"/>
              <p:nvPr/>
            </p:nvSpPr>
            <p:spPr>
              <a:xfrm>
                <a:off x="5889855" y="766147"/>
                <a:ext cx="652358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1" i="0" smtClean="0">
                              <a:latin typeface="Cambria Math" panose="02040503050406030204" pitchFamily="18" charset="0"/>
                            </a:rPr>
                            <m:t>𝛀</m:t>
                          </m:r>
                          <m:d>
                            <m:dPr>
                              <m:ctrlP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m:rPr>
                                  <m:lit/>
                                </m:rP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05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</m:acc>
                    </m:oMath>
                  </m:oMathPara>
                </a14:m>
                <a:endParaRPr lang="fr-FR" sz="1050" b="1" dirty="0"/>
              </a:p>
            </p:txBody>
          </p:sp>
        </mc:Choice>
        <mc:Fallback xmlns="">
          <p:sp>
            <p:nvSpPr>
              <p:cNvPr id="102" name="ZoneTexte 101">
                <a:extLst>
                  <a:ext uri="{FF2B5EF4-FFF2-40B4-BE49-F238E27FC236}">
                    <a16:creationId xmlns:a16="http://schemas.microsoft.com/office/drawing/2014/main" id="{77449176-30E5-4430-8837-1F0AF0983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9855" y="766147"/>
                <a:ext cx="652358" cy="284630"/>
              </a:xfrm>
              <a:prstGeom prst="rect">
                <a:avLst/>
              </a:prstGeom>
              <a:blipFill>
                <a:blip r:embed="rId12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Arc 102">
            <a:extLst>
              <a:ext uri="{FF2B5EF4-FFF2-40B4-BE49-F238E27FC236}">
                <a16:creationId xmlns:a16="http://schemas.microsoft.com/office/drawing/2014/main" id="{672BACAC-2ADB-469B-A43A-1A0F84BC3519}"/>
              </a:ext>
            </a:extLst>
          </p:cNvPr>
          <p:cNvSpPr/>
          <p:nvPr/>
        </p:nvSpPr>
        <p:spPr>
          <a:xfrm>
            <a:off x="5927606" y="275905"/>
            <a:ext cx="1589846" cy="1589846"/>
          </a:xfrm>
          <a:prstGeom prst="arc">
            <a:avLst>
              <a:gd name="adj1" fmla="val 8329463"/>
              <a:gd name="adj2" fmla="val 11367161"/>
            </a:avLst>
          </a:prstGeom>
          <a:ln w="28575">
            <a:solidFill>
              <a:srgbClr val="00B050"/>
            </a:solidFill>
            <a:headEnd type="none" w="sm" len="lg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6A22592-076D-4B4E-9F81-A6C3A953A170}"/>
                  </a:ext>
                </a:extLst>
              </p:cNvPr>
              <p:cNvSpPr txBox="1"/>
              <p:nvPr/>
            </p:nvSpPr>
            <p:spPr>
              <a:xfrm>
                <a:off x="7030581" y="959639"/>
                <a:ext cx="478016" cy="29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fr-FR" sz="1200" b="1" i="1" smtClean="0">
                                  <a:latin typeface="Cambria Math" panose="02040503050406030204" pitchFamily="18" charset="0"/>
                                </a:rPr>
                                <m:t>𝟏𝟐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106" name="ZoneTexte 105">
                <a:extLst>
                  <a:ext uri="{FF2B5EF4-FFF2-40B4-BE49-F238E27FC236}">
                    <a16:creationId xmlns:a16="http://schemas.microsoft.com/office/drawing/2014/main" id="{06A22592-076D-4B4E-9F81-A6C3A953A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0581" y="959639"/>
                <a:ext cx="478016" cy="2994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BD7397DE-E2C7-4AE3-96F6-331326BFB681}"/>
                  </a:ext>
                </a:extLst>
              </p:cNvPr>
              <p:cNvSpPr txBox="1"/>
              <p:nvPr/>
            </p:nvSpPr>
            <p:spPr>
              <a:xfrm>
                <a:off x="7092280" y="1484784"/>
                <a:ext cx="1455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BD7397DE-E2C7-4AE3-96F6-331326BFB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1484784"/>
                <a:ext cx="145553" cy="276999"/>
              </a:xfrm>
              <a:prstGeom prst="rect">
                <a:avLst/>
              </a:prstGeom>
              <a:blipFill>
                <a:blip r:embed="rId14"/>
                <a:stretch>
                  <a:fillRect l="-54167" r="-50000" b="-3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8E6801AB-C3E0-4A4F-B095-29E2197CC173}"/>
              </a:ext>
            </a:extLst>
          </p:cNvPr>
          <p:cNvCxnSpPr>
            <a:cxnSpLocks/>
          </p:cNvCxnSpPr>
          <p:nvPr/>
        </p:nvCxnSpPr>
        <p:spPr>
          <a:xfrm flipV="1">
            <a:off x="6732773" y="1826465"/>
            <a:ext cx="297808" cy="0"/>
          </a:xfrm>
          <a:prstGeom prst="line">
            <a:avLst/>
          </a:prstGeom>
          <a:ln w="38100">
            <a:solidFill>
              <a:srgbClr val="FF000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A0DA291B-5746-4259-8B71-AE272C5B865C}"/>
                  </a:ext>
                </a:extLst>
              </p:cNvPr>
              <p:cNvSpPr txBox="1"/>
              <p:nvPr/>
            </p:nvSpPr>
            <p:spPr>
              <a:xfrm>
                <a:off x="6804248" y="1484784"/>
                <a:ext cx="166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A0DA291B-5746-4259-8B71-AE272C5B8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1484784"/>
                <a:ext cx="166969" cy="276999"/>
              </a:xfrm>
              <a:prstGeom prst="rect">
                <a:avLst/>
              </a:prstGeom>
              <a:blipFill>
                <a:blip r:embed="rId15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549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à coins arrondis 29"/>
          <p:cNvSpPr/>
          <p:nvPr/>
        </p:nvSpPr>
        <p:spPr>
          <a:xfrm rot="20460000">
            <a:off x="4543559" y="3338632"/>
            <a:ext cx="864096" cy="3829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6" name="Triangle rectangle 15"/>
          <p:cNvSpPr/>
          <p:nvPr/>
        </p:nvSpPr>
        <p:spPr>
          <a:xfrm flipH="1">
            <a:off x="3851920" y="3409620"/>
            <a:ext cx="2160240" cy="724461"/>
          </a:xfrm>
          <a:prstGeom prst="rtTriangl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/>
          <p:cNvCxnSpPr>
            <a:stCxn id="16" idx="4"/>
            <a:endCxn id="16" idx="2"/>
          </p:cNvCxnSpPr>
          <p:nvPr/>
        </p:nvCxnSpPr>
        <p:spPr>
          <a:xfrm>
            <a:off x="3851920" y="4134081"/>
            <a:ext cx="216024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/>
          <p:cNvSpPr/>
          <p:nvPr/>
        </p:nvSpPr>
        <p:spPr>
          <a:xfrm>
            <a:off x="3966202" y="3284984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5580112" y="3635822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5" name="Connecteur droit 14"/>
          <p:cNvCxnSpPr>
            <a:stCxn id="16" idx="4"/>
            <a:endCxn id="16" idx="0"/>
          </p:cNvCxnSpPr>
          <p:nvPr/>
        </p:nvCxnSpPr>
        <p:spPr>
          <a:xfrm flipV="1">
            <a:off x="3851920" y="3409620"/>
            <a:ext cx="2160240" cy="724461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3131840" y="3425461"/>
            <a:ext cx="1440160" cy="1440160"/>
          </a:xfrm>
          <a:prstGeom prst="arc">
            <a:avLst>
              <a:gd name="adj1" fmla="val 20411115"/>
              <a:gd name="adj2" fmla="val 0"/>
            </a:avLst>
          </a:prstGeom>
          <a:ln w="12700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4562946" y="3862158"/>
                <a:ext cx="30937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2946" y="3862158"/>
                <a:ext cx="309379" cy="2539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2346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/>
          <p:cNvCxnSpPr/>
          <p:nvPr/>
        </p:nvCxnSpPr>
        <p:spPr>
          <a:xfrm>
            <a:off x="3131840" y="1988840"/>
            <a:ext cx="1440160" cy="0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2987824" y="248673"/>
            <a:ext cx="1728192" cy="1728192"/>
          </a:xfrm>
          <a:prstGeom prst="arc">
            <a:avLst>
              <a:gd name="adj1" fmla="val 1306542"/>
              <a:gd name="adj2" fmla="val 9695546"/>
            </a:avLst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Forme libre 7"/>
          <p:cNvSpPr/>
          <p:nvPr/>
        </p:nvSpPr>
        <p:spPr>
          <a:xfrm>
            <a:off x="3141551" y="2000816"/>
            <a:ext cx="1421395" cy="193812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5">
                    <a:lumMod val="50000"/>
                  </a:schemeClr>
                </a:solidFill>
              </a:ln>
            </a:endParaRPr>
          </a:p>
        </p:txBody>
      </p:sp>
      <p:sp>
        <p:nvSpPr>
          <p:cNvPr id="9" name="Ellipse 8"/>
          <p:cNvSpPr/>
          <p:nvPr/>
        </p:nvSpPr>
        <p:spPr>
          <a:xfrm>
            <a:off x="4716016" y="836712"/>
            <a:ext cx="432048" cy="43204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6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0" name="Ellipse 9"/>
          <p:cNvSpPr/>
          <p:nvPr/>
        </p:nvSpPr>
        <p:spPr>
          <a:xfrm>
            <a:off x="3666876" y="2206603"/>
            <a:ext cx="432048" cy="43204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cxnSp>
        <p:nvCxnSpPr>
          <p:cNvPr id="18" name="Connecteur droit 17"/>
          <p:cNvCxnSpPr>
            <a:endCxn id="2" idx="3"/>
          </p:cNvCxnSpPr>
          <p:nvPr/>
        </p:nvCxnSpPr>
        <p:spPr>
          <a:xfrm flipV="1">
            <a:off x="3851555" y="484944"/>
            <a:ext cx="0" cy="1498942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/>
              <p:cNvSpPr txBox="1"/>
              <p:nvPr/>
            </p:nvSpPr>
            <p:spPr>
              <a:xfrm>
                <a:off x="3664433" y="1653046"/>
                <a:ext cx="1483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ZoneTexte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4433" y="1653046"/>
                <a:ext cx="148374" cy="276999"/>
              </a:xfrm>
              <a:prstGeom prst="rect">
                <a:avLst/>
              </a:prstGeom>
              <a:blipFill>
                <a:blip r:embed="rId2"/>
                <a:stretch>
                  <a:fillRect l="-37500" r="-33333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e 11"/>
          <p:cNvGrpSpPr/>
          <p:nvPr/>
        </p:nvGrpSpPr>
        <p:grpSpPr>
          <a:xfrm>
            <a:off x="3854755" y="1191798"/>
            <a:ext cx="792088" cy="792088"/>
            <a:chOff x="1691680" y="1916832"/>
            <a:chExt cx="792088" cy="792088"/>
          </a:xfrm>
        </p:grpSpPr>
        <p:cxnSp>
          <p:nvCxnSpPr>
            <p:cNvPr id="13" name="Connecteur droit 12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/>
              <p:cNvSpPr txBox="1"/>
              <p:nvPr/>
            </p:nvSpPr>
            <p:spPr>
              <a:xfrm>
                <a:off x="3535263" y="1027301"/>
                <a:ext cx="40671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263" y="1027301"/>
                <a:ext cx="406714" cy="2539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/>
              <p:cNvSpPr txBox="1"/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843" y="1856928"/>
                <a:ext cx="380682" cy="2629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627434" y="1649230"/>
                <a:ext cx="746743" cy="2846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fr-FR" sz="105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434" y="1649230"/>
                <a:ext cx="746743" cy="284630"/>
              </a:xfrm>
              <a:prstGeom prst="rect">
                <a:avLst/>
              </a:prstGeom>
              <a:blipFill>
                <a:blip r:embed="rId5"/>
                <a:stretch>
                  <a:fillRect t="-73913" r="-30081" b="-1326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riangle isocèle 1"/>
          <p:cNvSpPr/>
          <p:nvPr/>
        </p:nvSpPr>
        <p:spPr>
          <a:xfrm flipV="1">
            <a:off x="3367776" y="484944"/>
            <a:ext cx="967558" cy="1498454"/>
          </a:xfrm>
          <a:prstGeom prst="triangle">
            <a:avLst/>
          </a:prstGeom>
          <a:noFill/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3302423" y="564179"/>
                <a:ext cx="60959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423" y="564179"/>
                <a:ext cx="609590" cy="2539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19"/>
          <p:cNvCxnSpPr>
            <a:stCxn id="2" idx="0"/>
            <a:endCxn id="2" idx="4"/>
          </p:cNvCxnSpPr>
          <p:nvPr/>
        </p:nvCxnSpPr>
        <p:spPr>
          <a:xfrm flipV="1">
            <a:off x="3851555" y="484944"/>
            <a:ext cx="483779" cy="1498454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/>
              <p:cNvSpPr txBox="1"/>
              <p:nvPr/>
            </p:nvSpPr>
            <p:spPr>
              <a:xfrm>
                <a:off x="4238492" y="554336"/>
                <a:ext cx="396775" cy="2736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3" name="ZoneTexte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492" y="554336"/>
                <a:ext cx="396775" cy="27360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cteur droit 23"/>
          <p:cNvCxnSpPr/>
          <p:nvPr/>
        </p:nvCxnSpPr>
        <p:spPr>
          <a:xfrm>
            <a:off x="3843287" y="1983398"/>
            <a:ext cx="483779" cy="0"/>
          </a:xfrm>
          <a:prstGeom prst="line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/>
              <p:cNvSpPr txBox="1"/>
              <p:nvPr/>
            </p:nvSpPr>
            <p:spPr>
              <a:xfrm>
                <a:off x="4243760" y="1720441"/>
                <a:ext cx="560987" cy="2629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fr-FR" sz="105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760" y="1720441"/>
                <a:ext cx="560987" cy="2629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Arc 28"/>
          <p:cNvSpPr/>
          <p:nvPr/>
        </p:nvSpPr>
        <p:spPr>
          <a:xfrm>
            <a:off x="2753694" y="884547"/>
            <a:ext cx="2178346" cy="2178346"/>
          </a:xfrm>
          <a:prstGeom prst="arc">
            <a:avLst>
              <a:gd name="adj1" fmla="val 16249506"/>
              <a:gd name="adj2" fmla="val 17330474"/>
            </a:avLst>
          </a:prstGeom>
          <a:ln w="12700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3890304" y="629822"/>
                <a:ext cx="30937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304" y="629822"/>
                <a:ext cx="309379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16"/>
          <p:cNvCxnSpPr/>
          <p:nvPr/>
        </p:nvCxnSpPr>
        <p:spPr>
          <a:xfrm rot="16200000" flipH="1" flipV="1">
            <a:off x="3447243" y="1581912"/>
            <a:ext cx="0" cy="792088"/>
          </a:xfrm>
          <a:prstGeom prst="line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83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c 55"/>
          <p:cNvSpPr/>
          <p:nvPr/>
        </p:nvSpPr>
        <p:spPr>
          <a:xfrm flipH="1">
            <a:off x="2087864" y="1974870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prstDash val="sysDot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90973"/>
            <a:ext cx="48387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1115616" y="1772816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N</a:t>
            </a:r>
          </a:p>
        </p:txBody>
      </p:sp>
      <p:cxnSp>
        <p:nvCxnSpPr>
          <p:cNvPr id="7" name="Connecteur droit 6"/>
          <p:cNvCxnSpPr>
            <a:endCxn id="4" idx="0"/>
          </p:cNvCxnSpPr>
          <p:nvPr/>
        </p:nvCxnSpPr>
        <p:spPr>
          <a:xfrm>
            <a:off x="1331640" y="1551640"/>
            <a:ext cx="0" cy="22117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e 14"/>
          <p:cNvGrpSpPr/>
          <p:nvPr/>
        </p:nvGrpSpPr>
        <p:grpSpPr>
          <a:xfrm rot="10800000">
            <a:off x="1115616" y="1335640"/>
            <a:ext cx="432048" cy="216000"/>
            <a:chOff x="1115616" y="2413488"/>
            <a:chExt cx="432048" cy="216000"/>
          </a:xfrm>
        </p:grpSpPr>
        <p:sp>
          <p:nvSpPr>
            <p:cNvPr id="12" name="Rectangle 11"/>
            <p:cNvSpPr/>
            <p:nvPr/>
          </p:nvSpPr>
          <p:spPr>
            <a:xfrm>
              <a:off x="1115616" y="2413488"/>
              <a:ext cx="432048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115616" y="241348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3" name="Connecteur droit 22"/>
          <p:cNvCxnSpPr>
            <a:stCxn id="4" idx="2"/>
            <a:endCxn id="17" idx="6"/>
          </p:cNvCxnSpPr>
          <p:nvPr/>
        </p:nvCxnSpPr>
        <p:spPr>
          <a:xfrm flipH="1">
            <a:off x="460039" y="1988840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17" idx="4"/>
            <a:endCxn id="18" idx="0"/>
          </p:cNvCxnSpPr>
          <p:nvPr/>
        </p:nvCxnSpPr>
        <p:spPr>
          <a:xfrm>
            <a:off x="244015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>
            <a:stCxn id="19" idx="2"/>
            <a:endCxn id="18" idx="6"/>
          </p:cNvCxnSpPr>
          <p:nvPr/>
        </p:nvCxnSpPr>
        <p:spPr>
          <a:xfrm flipH="1">
            <a:off x="460039" y="2852936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>
            <a:stCxn id="4" idx="4"/>
            <a:endCxn id="19" idx="0"/>
          </p:cNvCxnSpPr>
          <p:nvPr/>
        </p:nvCxnSpPr>
        <p:spPr>
          <a:xfrm>
            <a:off x="1331640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>
            <a:stCxn id="21" idx="2"/>
            <a:endCxn id="4" idx="6"/>
          </p:cNvCxnSpPr>
          <p:nvPr/>
        </p:nvCxnSpPr>
        <p:spPr>
          <a:xfrm flipH="1">
            <a:off x="1547664" y="1988840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>
            <a:stCxn id="21" idx="4"/>
            <a:endCxn id="20" idx="0"/>
          </p:cNvCxnSpPr>
          <p:nvPr/>
        </p:nvCxnSpPr>
        <p:spPr>
          <a:xfrm>
            <a:off x="2383401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>
            <a:stCxn id="20" idx="2"/>
            <a:endCxn id="19" idx="6"/>
          </p:cNvCxnSpPr>
          <p:nvPr/>
        </p:nvCxnSpPr>
        <p:spPr>
          <a:xfrm flipH="1">
            <a:off x="1547664" y="2852936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8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smtClean="0">
                                  <a:latin typeface="Cambria Math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 rot="16200000">
                <a:off x="312217" y="1382355"/>
                <a:ext cx="9512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r>
                      <a:rPr lang="fr-FR" sz="1200" i="1">
                        <a:latin typeface="Cambria Math"/>
                      </a:rPr>
                      <m:t>𝐶</m:t>
                    </m:r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12217" y="1382355"/>
                <a:ext cx="951222" cy="276999"/>
              </a:xfrm>
              <a:prstGeom prst="rect">
                <a:avLst/>
              </a:prstGeom>
              <a:blipFill rotWithShape="1">
                <a:blip r:embed="rId6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ZoneTexte 48"/>
              <p:cNvSpPr txBox="1"/>
              <p:nvPr/>
            </p:nvSpPr>
            <p:spPr>
              <a:xfrm rot="16200000">
                <a:off x="1378414" y="1382355"/>
                <a:ext cx="95821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latin typeface="Cambria Math"/>
                      </a:rPr>
                      <m:t>𝐵</m:t>
                    </m:r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49" name="ZoneTexte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78414" y="1382355"/>
                <a:ext cx="958211" cy="276999"/>
              </a:xfrm>
              <a:prstGeom prst="rect">
                <a:avLst/>
              </a:prstGeom>
              <a:blipFill rotWithShape="1">
                <a:blip r:embed="rId7"/>
                <a:stretch>
                  <a:fillRect r="-17778" b="-6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/>
          <p:cNvSpPr/>
          <p:nvPr/>
        </p:nvSpPr>
        <p:spPr>
          <a:xfrm>
            <a:off x="27991" y="1772816"/>
            <a:ext cx="432048" cy="43204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8" name="Ellipse 17"/>
          <p:cNvSpPr/>
          <p:nvPr/>
        </p:nvSpPr>
        <p:spPr>
          <a:xfrm>
            <a:off x="27991" y="2636912"/>
            <a:ext cx="432048" cy="432048"/>
          </a:xfrm>
          <a:prstGeom prst="ellipse">
            <a:avLst/>
          </a:prstGeom>
          <a:solidFill>
            <a:srgbClr val="FFD1D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Ellipse 18"/>
          <p:cNvSpPr/>
          <p:nvPr/>
        </p:nvSpPr>
        <p:spPr>
          <a:xfrm>
            <a:off x="1115616" y="2636912"/>
            <a:ext cx="432048" cy="43204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2167377" y="2636912"/>
            <a:ext cx="432048" cy="432048"/>
          </a:xfrm>
          <a:prstGeom prst="ellipse">
            <a:avLst/>
          </a:prstGeom>
          <a:solidFill>
            <a:srgbClr val="A3FFCD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Ellipse 20"/>
          <p:cNvSpPr/>
          <p:nvPr/>
        </p:nvSpPr>
        <p:spPr>
          <a:xfrm>
            <a:off x="2167377" y="1772816"/>
            <a:ext cx="432048" cy="432048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/>
              <p:cNvSpPr txBox="1"/>
              <p:nvPr/>
            </p:nvSpPr>
            <p:spPr>
              <a:xfrm rot="16200000">
                <a:off x="275604" y="3193542"/>
                <a:ext cx="10244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0" name="ZoneTexte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75604" y="3193542"/>
                <a:ext cx="1024448" cy="276999"/>
              </a:xfrm>
              <a:prstGeom prst="rect">
                <a:avLst/>
              </a:prstGeom>
              <a:blipFill rotWithShape="1">
                <a:blip r:embed="rId8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/>
              <p:cNvSpPr txBox="1"/>
              <p:nvPr/>
            </p:nvSpPr>
            <p:spPr>
              <a:xfrm rot="16200000">
                <a:off x="1346001" y="3193542"/>
                <a:ext cx="10230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Sphérique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2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fr-FR" sz="12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fr-FR" sz="1200" i="1" dirty="0"/>
              </a:p>
            </p:txBody>
          </p:sp>
        </mc:Choice>
        <mc:Fallback xmlns="">
          <p:sp>
            <p:nvSpPr>
              <p:cNvPr id="51" name="ZoneTexte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346001" y="3193542"/>
                <a:ext cx="1023037" cy="276999"/>
              </a:xfrm>
              <a:prstGeom prst="rect">
                <a:avLst/>
              </a:prstGeom>
              <a:blipFill rotWithShape="1">
                <a:blip r:embed="rId9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Arc 52"/>
          <p:cNvSpPr/>
          <p:nvPr/>
        </p:nvSpPr>
        <p:spPr>
          <a:xfrm>
            <a:off x="74159" y="1996791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576552" y="2282388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1773870" y="2266878"/>
            <a:ext cx="349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447909" y="3844266"/>
            <a:ext cx="18020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Ph : </a:t>
            </a:r>
            <a:r>
              <a:rPr lang="fr-FR" sz="1200" dirty="0"/>
              <a:t>pression hydraulique</a:t>
            </a:r>
          </a:p>
        </p:txBody>
      </p:sp>
      <p:sp>
        <p:nvSpPr>
          <p:cNvPr id="54" name="Éclair 53"/>
          <p:cNvSpPr/>
          <p:nvPr/>
        </p:nvSpPr>
        <p:spPr>
          <a:xfrm rot="20654556" flipV="1">
            <a:off x="1110781" y="3117896"/>
            <a:ext cx="286069" cy="332896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919186" y="3445295"/>
            <a:ext cx="8249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/>
              <a:t>Pesanteur</a:t>
            </a:r>
          </a:p>
        </p:txBody>
      </p:sp>
    </p:spTree>
    <p:extLst>
      <p:ext uri="{BB962C8B-B14F-4D97-AF65-F5344CB8AC3E}">
        <p14:creationId xmlns:p14="http://schemas.microsoft.com/office/powerpoint/2010/main" val="745607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Arc 55"/>
          <p:cNvSpPr/>
          <p:nvPr/>
        </p:nvSpPr>
        <p:spPr>
          <a:xfrm flipH="1">
            <a:off x="2087864" y="1974870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prstDash val="sysDot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956" y="630908"/>
            <a:ext cx="48387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Ellipse 3"/>
          <p:cNvSpPr/>
          <p:nvPr/>
        </p:nvSpPr>
        <p:spPr>
          <a:xfrm>
            <a:off x="1115616" y="1772816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ysClr val="windowText" lastClr="000000"/>
                </a:solidFill>
              </a:rPr>
              <a:t>N</a:t>
            </a:r>
          </a:p>
        </p:txBody>
      </p:sp>
      <p:cxnSp>
        <p:nvCxnSpPr>
          <p:cNvPr id="7" name="Connecteur droit 6"/>
          <p:cNvCxnSpPr>
            <a:endCxn id="4" idx="0"/>
          </p:cNvCxnSpPr>
          <p:nvPr/>
        </p:nvCxnSpPr>
        <p:spPr>
          <a:xfrm>
            <a:off x="1331640" y="1551640"/>
            <a:ext cx="0" cy="22117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5" name="Groupe 14"/>
          <p:cNvGrpSpPr/>
          <p:nvPr/>
        </p:nvGrpSpPr>
        <p:grpSpPr>
          <a:xfrm rot="10800000">
            <a:off x="1115616" y="1335640"/>
            <a:ext cx="432048" cy="216000"/>
            <a:chOff x="1115616" y="2413488"/>
            <a:chExt cx="432048" cy="216000"/>
          </a:xfrm>
        </p:grpSpPr>
        <p:sp>
          <p:nvSpPr>
            <p:cNvPr id="12" name="Rectangle 11"/>
            <p:cNvSpPr/>
            <p:nvPr/>
          </p:nvSpPr>
          <p:spPr>
            <a:xfrm>
              <a:off x="1115616" y="2413488"/>
              <a:ext cx="432048" cy="216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" name="Connecteur droit 8"/>
            <p:cNvCxnSpPr/>
            <p:nvPr/>
          </p:nvCxnSpPr>
          <p:spPr>
            <a:xfrm>
              <a:off x="1115616" y="2413488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3" name="Connecteur droit 22"/>
          <p:cNvCxnSpPr>
            <a:stCxn id="4" idx="2"/>
            <a:endCxn id="17" idx="6"/>
          </p:cNvCxnSpPr>
          <p:nvPr/>
        </p:nvCxnSpPr>
        <p:spPr>
          <a:xfrm flipH="1">
            <a:off x="460039" y="1988840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>
            <a:stCxn id="17" idx="4"/>
            <a:endCxn id="18" idx="0"/>
          </p:cNvCxnSpPr>
          <p:nvPr/>
        </p:nvCxnSpPr>
        <p:spPr>
          <a:xfrm>
            <a:off x="244015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/>
          <p:cNvCxnSpPr>
            <a:stCxn id="19" idx="2"/>
            <a:endCxn id="18" idx="6"/>
          </p:cNvCxnSpPr>
          <p:nvPr/>
        </p:nvCxnSpPr>
        <p:spPr>
          <a:xfrm flipH="1">
            <a:off x="460039" y="2852936"/>
            <a:ext cx="655577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/>
          <p:cNvCxnSpPr>
            <a:stCxn id="4" idx="4"/>
            <a:endCxn id="19" idx="0"/>
          </p:cNvCxnSpPr>
          <p:nvPr/>
        </p:nvCxnSpPr>
        <p:spPr>
          <a:xfrm>
            <a:off x="1331640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>
            <a:stCxn id="21" idx="2"/>
            <a:endCxn id="4" idx="6"/>
          </p:cNvCxnSpPr>
          <p:nvPr/>
        </p:nvCxnSpPr>
        <p:spPr>
          <a:xfrm flipH="1">
            <a:off x="1547664" y="1988840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/>
          <p:cNvCxnSpPr>
            <a:stCxn id="21" idx="4"/>
            <a:endCxn id="20" idx="0"/>
          </p:cNvCxnSpPr>
          <p:nvPr/>
        </p:nvCxnSpPr>
        <p:spPr>
          <a:xfrm>
            <a:off x="2383401" y="2204864"/>
            <a:ext cx="0" cy="43204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/>
          <p:cNvCxnSpPr>
            <a:stCxn id="20" idx="2"/>
            <a:endCxn id="19" idx="6"/>
          </p:cNvCxnSpPr>
          <p:nvPr/>
        </p:nvCxnSpPr>
        <p:spPr>
          <a:xfrm flipH="1">
            <a:off x="1547664" y="2852936"/>
            <a:ext cx="619713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606" y="2204864"/>
                <a:ext cx="697883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/>
              <p:cNvSpPr txBox="1"/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6" name="ZoneTexte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3401" y="2190054"/>
                <a:ext cx="1004186" cy="461665"/>
              </a:xfrm>
              <a:prstGeom prst="rect">
                <a:avLst/>
              </a:prstGeom>
              <a:blipFill>
                <a:blip r:embed="rId4"/>
                <a:stretch>
                  <a:fillRect l="-60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/>
              <p:cNvSpPr txBox="1"/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200" dirty="0"/>
                  <a:t>Pivot glissant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1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fr-FR" sz="12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fr-F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fr-F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fr-FR" sz="12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0171" y="2190055"/>
                <a:ext cx="100418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/>
          <p:cNvSpPr/>
          <p:nvPr/>
        </p:nvSpPr>
        <p:spPr>
          <a:xfrm>
            <a:off x="27991" y="1772816"/>
            <a:ext cx="432048" cy="43204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8" name="Ellipse 17"/>
          <p:cNvSpPr/>
          <p:nvPr/>
        </p:nvSpPr>
        <p:spPr>
          <a:xfrm>
            <a:off x="27991" y="2636912"/>
            <a:ext cx="432048" cy="432048"/>
          </a:xfrm>
          <a:prstGeom prst="ellipse">
            <a:avLst/>
          </a:prstGeom>
          <a:solidFill>
            <a:srgbClr val="FFD1D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Ellipse 18"/>
          <p:cNvSpPr/>
          <p:nvPr/>
        </p:nvSpPr>
        <p:spPr>
          <a:xfrm>
            <a:off x="1115616" y="2636912"/>
            <a:ext cx="432048" cy="432048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285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0" name="Ellipse 19"/>
          <p:cNvSpPr/>
          <p:nvPr/>
        </p:nvSpPr>
        <p:spPr>
          <a:xfrm>
            <a:off x="2167377" y="2636912"/>
            <a:ext cx="432048" cy="432048"/>
          </a:xfrm>
          <a:prstGeom prst="ellipse">
            <a:avLst/>
          </a:prstGeom>
          <a:solidFill>
            <a:srgbClr val="A3FFCD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21" name="Ellipse 20"/>
          <p:cNvSpPr/>
          <p:nvPr/>
        </p:nvSpPr>
        <p:spPr>
          <a:xfrm>
            <a:off x="2167377" y="1772816"/>
            <a:ext cx="432048" cy="432048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bg2">
                    <a:lumMod val="25000"/>
                  </a:schemeClr>
                </a:solidFill>
              </a:rPr>
              <a:t>5</a:t>
            </a:r>
          </a:p>
        </p:txBody>
      </p:sp>
      <p:sp>
        <p:nvSpPr>
          <p:cNvPr id="53" name="Arc 52"/>
          <p:cNvSpPr/>
          <p:nvPr/>
        </p:nvSpPr>
        <p:spPr>
          <a:xfrm>
            <a:off x="74159" y="1996791"/>
            <a:ext cx="511561" cy="842026"/>
          </a:xfrm>
          <a:prstGeom prst="arc">
            <a:avLst>
              <a:gd name="adj1" fmla="val 17428693"/>
              <a:gd name="adj2" fmla="val 4205247"/>
            </a:avLst>
          </a:prstGeom>
          <a:ln w="38100">
            <a:solidFill>
              <a:srgbClr val="FF0000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ZoneTexte 54"/>
          <p:cNvSpPr txBox="1"/>
          <p:nvPr/>
        </p:nvSpPr>
        <p:spPr>
          <a:xfrm>
            <a:off x="588046" y="2110813"/>
            <a:ext cx="397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Ph</a:t>
            </a:r>
          </a:p>
          <a:p>
            <a:pPr algn="ctr"/>
            <a:r>
              <a:rPr lang="fr-FR" sz="1200" b="1" dirty="0"/>
              <a:t>+ </a:t>
            </a:r>
          </a:p>
          <a:p>
            <a:pPr algn="ctr"/>
            <a:r>
              <a:rPr lang="fr-FR" sz="1200" b="1" dirty="0" err="1"/>
              <a:t>Phf</a:t>
            </a:r>
            <a:endParaRPr lang="fr-FR" sz="1200" b="1" dirty="0"/>
          </a:p>
        </p:txBody>
      </p:sp>
      <p:sp>
        <p:nvSpPr>
          <p:cNvPr id="57" name="ZoneTexte 56"/>
          <p:cNvSpPr txBox="1"/>
          <p:nvPr/>
        </p:nvSpPr>
        <p:spPr>
          <a:xfrm>
            <a:off x="1753550" y="2081168"/>
            <a:ext cx="397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Ph</a:t>
            </a:r>
          </a:p>
          <a:p>
            <a:pPr algn="ctr"/>
            <a:r>
              <a:rPr lang="fr-FR" sz="1200" b="1" dirty="0"/>
              <a:t>+</a:t>
            </a:r>
          </a:p>
          <a:p>
            <a:pPr algn="ctr"/>
            <a:r>
              <a:rPr lang="fr-FR" sz="1200" b="1" dirty="0" err="1"/>
              <a:t>Phf</a:t>
            </a:r>
            <a:endParaRPr lang="fr-FR" sz="1200" b="1" dirty="0"/>
          </a:p>
        </p:txBody>
      </p:sp>
      <p:sp>
        <p:nvSpPr>
          <p:cNvPr id="58" name="ZoneTexte 57"/>
          <p:cNvSpPr txBox="1"/>
          <p:nvPr/>
        </p:nvSpPr>
        <p:spPr>
          <a:xfrm>
            <a:off x="-580891" y="5445224"/>
            <a:ext cx="8249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/>
              <a:t>Ph : </a:t>
            </a:r>
            <a:r>
              <a:rPr lang="fr-FR" sz="1200" dirty="0"/>
              <a:t>pression hydraulique</a:t>
            </a:r>
          </a:p>
        </p:txBody>
      </p:sp>
      <p:sp>
        <p:nvSpPr>
          <p:cNvPr id="54" name="Éclair 53"/>
          <p:cNvSpPr/>
          <p:nvPr/>
        </p:nvSpPr>
        <p:spPr>
          <a:xfrm rot="20654556" flipV="1">
            <a:off x="1110781" y="3117896"/>
            <a:ext cx="286069" cy="332896"/>
          </a:xfrm>
          <a:prstGeom prst="lightningBol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/>
          <p:cNvSpPr txBox="1"/>
          <p:nvPr/>
        </p:nvSpPr>
        <p:spPr>
          <a:xfrm>
            <a:off x="919186" y="3445295"/>
            <a:ext cx="8249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200" b="1" dirty="0"/>
              <a:t>Pesanteur</a:t>
            </a:r>
          </a:p>
          <a:p>
            <a:pPr algn="ctr"/>
            <a:r>
              <a:rPr lang="fr-FR" sz="1200" b="1" dirty="0"/>
              <a:t>+ </a:t>
            </a:r>
          </a:p>
          <a:p>
            <a:pPr algn="ctr"/>
            <a:r>
              <a:rPr lang="fr-FR" sz="1200" b="1" dirty="0"/>
              <a:t>Eau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97E69-C278-4697-A437-F04FEFE1414A}"/>
                  </a:ext>
                </a:extLst>
              </p:cNvPr>
              <p:cNvSpPr txBox="1"/>
              <p:nvPr/>
            </p:nvSpPr>
            <p:spPr>
              <a:xfrm rot="16200000">
                <a:off x="354640" y="1393077"/>
                <a:ext cx="6674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97E69-C278-4697-A437-F04FEFE14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54640" y="1393077"/>
                <a:ext cx="66742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4237C99B-38B0-4485-B01C-F45C9462E86A}"/>
                  </a:ext>
                </a:extLst>
              </p:cNvPr>
              <p:cNvSpPr txBox="1"/>
              <p:nvPr/>
            </p:nvSpPr>
            <p:spPr>
              <a:xfrm rot="16200000">
                <a:off x="1530698" y="1363308"/>
                <a:ext cx="6744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4237C99B-38B0-4485-B01C-F45C9462E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30698" y="1363308"/>
                <a:ext cx="67441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12E5B895-6325-48F7-BC78-23E06467618C}"/>
                  </a:ext>
                </a:extLst>
              </p:cNvPr>
              <p:cNvSpPr txBox="1"/>
              <p:nvPr/>
            </p:nvSpPr>
            <p:spPr>
              <a:xfrm rot="16200000">
                <a:off x="349702" y="2977022"/>
                <a:ext cx="6773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12E5B895-6325-48F7-BC78-23E064676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9702" y="2977022"/>
                <a:ext cx="67730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F9C10E5-F3C4-441A-B505-FEE4C7B96261}"/>
                  </a:ext>
                </a:extLst>
              </p:cNvPr>
              <p:cNvSpPr txBox="1"/>
              <p:nvPr/>
            </p:nvSpPr>
            <p:spPr>
              <a:xfrm rot="16200000">
                <a:off x="1529255" y="2947253"/>
                <a:ext cx="6773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fr-FR" sz="1200" dirty="0"/>
                  <a:t>Pivot</a:t>
                </a:r>
                <a:endParaRPr lang="fr-FR" sz="1200" i="1" dirty="0"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sz="1200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FR" sz="1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fr-FR" sz="1200" b="0" i="1" smtClean="0">
                                <a:latin typeface="Cambria Math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1200" dirty="0"/>
                  <a:t> </a:t>
                </a:r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BF9C10E5-F3C4-441A-B505-FEE4C7B962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529255" y="2947253"/>
                <a:ext cx="67730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568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e 6"/>
          <p:cNvGrpSpPr/>
          <p:nvPr/>
        </p:nvGrpSpPr>
        <p:grpSpPr>
          <a:xfrm>
            <a:off x="1691680" y="1916832"/>
            <a:ext cx="792088" cy="792088"/>
            <a:chOff x="1691680" y="1916832"/>
            <a:chExt cx="792088" cy="792088"/>
          </a:xfrm>
        </p:grpSpPr>
        <p:cxnSp>
          <p:nvCxnSpPr>
            <p:cNvPr id="5" name="Connecteur droit 4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necteur droit 5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e 7"/>
          <p:cNvGrpSpPr/>
          <p:nvPr/>
        </p:nvGrpSpPr>
        <p:grpSpPr>
          <a:xfrm rot="20700000">
            <a:off x="1579937" y="1827823"/>
            <a:ext cx="792088" cy="792088"/>
            <a:chOff x="1691680" y="1916832"/>
            <a:chExt cx="792088" cy="792088"/>
          </a:xfrm>
        </p:grpSpPr>
        <p:cxnSp>
          <p:nvCxnSpPr>
            <p:cNvPr id="9" name="Connecteur droit 8"/>
            <p:cNvCxnSpPr/>
            <p:nvPr/>
          </p:nvCxnSpPr>
          <p:spPr>
            <a:xfrm flipV="1">
              <a:off x="1691680" y="1916832"/>
              <a:ext cx="0" cy="792088"/>
            </a:xfrm>
            <a:prstGeom prst="line">
              <a:avLst/>
            </a:prstGeom>
            <a:ln w="19050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 rot="5400000" flipV="1">
              <a:off x="2087724" y="2312876"/>
              <a:ext cx="0" cy="792088"/>
            </a:xfrm>
            <a:prstGeom prst="line">
              <a:avLst/>
            </a:prstGeom>
            <a:ln w="19050">
              <a:solidFill>
                <a:schemeClr val="accent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rc 10"/>
          <p:cNvSpPr/>
          <p:nvPr/>
        </p:nvSpPr>
        <p:spPr>
          <a:xfrm>
            <a:off x="971600" y="1963234"/>
            <a:ext cx="1440160" cy="1440160"/>
          </a:xfrm>
          <a:prstGeom prst="arc">
            <a:avLst>
              <a:gd name="adj1" fmla="val 20908293"/>
              <a:gd name="adj2" fmla="val 0"/>
            </a:avLst>
          </a:prstGeom>
          <a:ln w="12700">
            <a:solidFill>
              <a:schemeClr val="tx1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/>
          <p:cNvSpPr/>
          <p:nvPr/>
        </p:nvSpPr>
        <p:spPr>
          <a:xfrm>
            <a:off x="1637680" y="2654921"/>
            <a:ext cx="108000" cy="108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/>
          <p:cNvSpPr/>
          <p:nvPr/>
        </p:nvSpPr>
        <p:spPr>
          <a:xfrm flipV="1">
            <a:off x="1673680" y="2690920"/>
            <a:ext cx="36000" cy="360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/>
              <p:cNvSpPr txBox="1"/>
              <p:nvPr/>
            </p:nvSpPr>
            <p:spPr>
              <a:xfrm>
                <a:off x="2461035" y="2470255"/>
                <a:ext cx="35381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4" name="ZoneTexte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1035" y="2470255"/>
                <a:ext cx="353815" cy="2616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1514772" y="2769932"/>
                <a:ext cx="359201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72" y="2769932"/>
                <a:ext cx="359201" cy="25391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/>
              <p:cNvSpPr txBox="1"/>
              <p:nvPr/>
            </p:nvSpPr>
            <p:spPr>
              <a:xfrm>
                <a:off x="2227991" y="2708992"/>
                <a:ext cx="36753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6" name="ZoneTexte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991" y="2708992"/>
                <a:ext cx="367537" cy="25391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/>
              <p:cNvSpPr txBox="1"/>
              <p:nvPr/>
            </p:nvSpPr>
            <p:spPr>
              <a:xfrm>
                <a:off x="1673680" y="1836276"/>
                <a:ext cx="36798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i="1">
                                  <a:latin typeface="Cambria Math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7" name="ZoneTexte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680" y="1836276"/>
                <a:ext cx="367985" cy="25391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239533" y="2246572"/>
                <a:ext cx="344453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533" y="2246572"/>
                <a:ext cx="344453" cy="25391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1193577" y="1836276"/>
                <a:ext cx="34490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577" y="1836276"/>
                <a:ext cx="344902" cy="253916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9942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</Words>
  <Application>Microsoft Office PowerPoint</Application>
  <PresentationFormat>Affichage à l'écran (4:3)</PresentationFormat>
  <Paragraphs>105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34</cp:revision>
  <dcterms:created xsi:type="dcterms:W3CDTF">2018-04-17T08:48:04Z</dcterms:created>
  <dcterms:modified xsi:type="dcterms:W3CDTF">2019-02-16T14:18:33Z</dcterms:modified>
</cp:coreProperties>
</file>