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532" y="-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emf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2207688" y="1186468"/>
            <a:ext cx="827850" cy="837002"/>
            <a:chOff x="863830" y="1187842"/>
            <a:chExt cx="827850" cy="837002"/>
          </a:xfrm>
        </p:grpSpPr>
        <p:grpSp>
          <p:nvGrpSpPr>
            <p:cNvPr id="40" name="Groupe 39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44" name="Connecteur droit 43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llipse 41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Arc 47"/>
          <p:cNvSpPr/>
          <p:nvPr/>
        </p:nvSpPr>
        <p:spPr>
          <a:xfrm>
            <a:off x="1739394" y="141140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E266CF83-6264-4E74-9B74-E0F3044ACF49}"/>
              </a:ext>
            </a:extLst>
          </p:cNvPr>
          <p:cNvSpPr/>
          <p:nvPr/>
        </p:nvSpPr>
        <p:spPr>
          <a:xfrm>
            <a:off x="2376410" y="3423919"/>
            <a:ext cx="4329307" cy="163821"/>
          </a:xfrm>
          <a:custGeom>
            <a:avLst/>
            <a:gdLst>
              <a:gd name="connsiteX0" fmla="*/ 0 w 4328160"/>
              <a:gd name="connsiteY0" fmla="*/ 10160 h 182904"/>
              <a:gd name="connsiteX1" fmla="*/ 1361440 w 4328160"/>
              <a:gd name="connsiteY1" fmla="*/ 182880 h 182904"/>
              <a:gd name="connsiteX2" fmla="*/ 4328160 w 4328160"/>
              <a:gd name="connsiteY2" fmla="*/ 0 h 182904"/>
              <a:gd name="connsiteX0" fmla="*/ 0 w 4328160"/>
              <a:gd name="connsiteY0" fmla="*/ 10160 h 297161"/>
              <a:gd name="connsiteX1" fmla="*/ 1361440 w 4328160"/>
              <a:gd name="connsiteY1" fmla="*/ 182880 h 297161"/>
              <a:gd name="connsiteX2" fmla="*/ 4328160 w 4328160"/>
              <a:gd name="connsiteY2" fmla="*/ 0 h 297161"/>
              <a:gd name="connsiteX0" fmla="*/ 0 w 4328160"/>
              <a:gd name="connsiteY0" fmla="*/ 10160 h 311552"/>
              <a:gd name="connsiteX1" fmla="*/ 1361440 w 4328160"/>
              <a:gd name="connsiteY1" fmla="*/ 182880 h 311552"/>
              <a:gd name="connsiteX2" fmla="*/ 4328160 w 4328160"/>
              <a:gd name="connsiteY2" fmla="*/ 0 h 311552"/>
              <a:gd name="connsiteX0" fmla="*/ 0 w 4328160"/>
              <a:gd name="connsiteY0" fmla="*/ 10160 h 289827"/>
              <a:gd name="connsiteX1" fmla="*/ 2275840 w 4328160"/>
              <a:gd name="connsiteY1" fmla="*/ 121920 h 289827"/>
              <a:gd name="connsiteX2" fmla="*/ 4328160 w 4328160"/>
              <a:gd name="connsiteY2" fmla="*/ 0 h 289827"/>
              <a:gd name="connsiteX0" fmla="*/ 0 w 4328288"/>
              <a:gd name="connsiteY0" fmla="*/ 10160 h 289827"/>
              <a:gd name="connsiteX1" fmla="*/ 2275840 w 4328288"/>
              <a:gd name="connsiteY1" fmla="*/ 121920 h 289827"/>
              <a:gd name="connsiteX2" fmla="*/ 4328160 w 4328288"/>
              <a:gd name="connsiteY2" fmla="*/ 0 h 289827"/>
              <a:gd name="connsiteX0" fmla="*/ 0 w 4328278"/>
              <a:gd name="connsiteY0" fmla="*/ 10160 h 276956"/>
              <a:gd name="connsiteX1" fmla="*/ 2164080 w 4328278"/>
              <a:gd name="connsiteY1" fmla="*/ 81280 h 276956"/>
              <a:gd name="connsiteX2" fmla="*/ 4328160 w 4328278"/>
              <a:gd name="connsiteY2" fmla="*/ 0 h 276956"/>
              <a:gd name="connsiteX0" fmla="*/ 1029 w 4329307"/>
              <a:gd name="connsiteY0" fmla="*/ 10160 h 163821"/>
              <a:gd name="connsiteX1" fmla="*/ 2165109 w 4329307"/>
              <a:gd name="connsiteY1" fmla="*/ 81280 h 163821"/>
              <a:gd name="connsiteX2" fmla="*/ 4329189 w 4329307"/>
              <a:gd name="connsiteY2" fmla="*/ 0 h 16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9307" h="163821">
                <a:moveTo>
                  <a:pt x="1029" y="10160"/>
                </a:moveTo>
                <a:cubicBezTo>
                  <a:pt x="-44691" y="259926"/>
                  <a:pt x="1443749" y="82973"/>
                  <a:pt x="2165109" y="81280"/>
                </a:cubicBezTo>
                <a:cubicBezTo>
                  <a:pt x="2886469" y="79587"/>
                  <a:pt x="4344429" y="314113"/>
                  <a:pt x="4329189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D774820-4354-4D14-B7E6-FD74D71BF37D}"/>
              </a:ext>
            </a:extLst>
          </p:cNvPr>
          <p:cNvCxnSpPr/>
          <p:nvPr/>
        </p:nvCxnSpPr>
        <p:spPr>
          <a:xfrm>
            <a:off x="2195736" y="3429000"/>
            <a:ext cx="4536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02AB54B3-3131-4445-93C3-0F86DB8E32A0}"/>
              </a:ext>
            </a:extLst>
          </p:cNvPr>
          <p:cNvSpPr/>
          <p:nvPr/>
        </p:nvSpPr>
        <p:spPr>
          <a:xfrm>
            <a:off x="3707904" y="1693187"/>
            <a:ext cx="1728192" cy="17281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0D12594-5BFD-4F05-9733-399BC6BD9BD3}"/>
              </a:ext>
            </a:extLst>
          </p:cNvPr>
          <p:cNvSpPr/>
          <p:nvPr/>
        </p:nvSpPr>
        <p:spPr>
          <a:xfrm flipV="1">
            <a:off x="4428000" y="2413283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5957C52-7B3A-452A-B614-0CEE43DBBAD7}"/>
              </a:ext>
            </a:extLst>
          </p:cNvPr>
          <p:cNvCxnSpPr>
            <a:stCxn id="8" idx="5"/>
            <a:endCxn id="7" idx="7"/>
          </p:cNvCxnSpPr>
          <p:nvPr/>
        </p:nvCxnSpPr>
        <p:spPr>
          <a:xfrm flipV="1">
            <a:off x="4673823" y="1946275"/>
            <a:ext cx="509185" cy="50918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7090BD8-8ACE-48BD-AC88-F52E17ADED6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59832" y="2557283"/>
            <a:ext cx="136816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1D943ED-BA95-4472-B66B-79665BBC2599}"/>
              </a:ext>
            </a:extLst>
          </p:cNvPr>
          <p:cNvCxnSpPr>
            <a:cxnSpLocks/>
          </p:cNvCxnSpPr>
          <p:nvPr/>
        </p:nvCxnSpPr>
        <p:spPr>
          <a:xfrm flipH="1">
            <a:off x="4067944" y="3421379"/>
            <a:ext cx="500431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8CAF220-7A55-4671-8632-245078886970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4572000" y="2780928"/>
            <a:ext cx="0" cy="6404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0FD96C8-10B4-4D8C-A81F-5DF874736001}"/>
                  </a:ext>
                </a:extLst>
              </p:cNvPr>
              <p:cNvSpPr txBox="1"/>
              <p:nvPr/>
            </p:nvSpPr>
            <p:spPr>
              <a:xfrm>
                <a:off x="4715789" y="2997235"/>
                <a:ext cx="20326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0FD96C8-10B4-4D8C-A81F-5DF87473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89" y="2997235"/>
                <a:ext cx="203261" cy="184666"/>
              </a:xfrm>
              <a:prstGeom prst="rect">
                <a:avLst/>
              </a:prstGeom>
              <a:blipFill>
                <a:blip r:embed="rId2"/>
                <a:stretch>
                  <a:fillRect l="-18182" r="-303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329F48B6-C39C-473E-ABB7-C64184EED29E}"/>
              </a:ext>
            </a:extLst>
          </p:cNvPr>
          <p:cNvSpPr txBox="1"/>
          <p:nvPr/>
        </p:nvSpPr>
        <p:spPr>
          <a:xfrm>
            <a:off x="3412744" y="3668760"/>
            <a:ext cx="98751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i="1" dirty="0"/>
              <a:t>Roues bloquées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904D536-F667-4546-AF7B-9763CCA4BAF8}"/>
                  </a:ext>
                </a:extLst>
              </p:cNvPr>
              <p:cNvSpPr txBox="1"/>
              <p:nvPr/>
            </p:nvSpPr>
            <p:spPr>
              <a:xfrm>
                <a:off x="4238015" y="3155614"/>
                <a:ext cx="1786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904D536-F667-4546-AF7B-9763CCA4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015" y="3155614"/>
                <a:ext cx="178639" cy="184666"/>
              </a:xfrm>
              <a:prstGeom prst="rect">
                <a:avLst/>
              </a:prstGeom>
              <a:blipFill>
                <a:blip r:embed="rId3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8CF9DBE-FD3A-4772-B46F-E5CA5D2161FA}"/>
                  </a:ext>
                </a:extLst>
              </p:cNvPr>
              <p:cNvSpPr txBox="1"/>
              <p:nvPr/>
            </p:nvSpPr>
            <p:spPr>
              <a:xfrm rot="21540000">
                <a:off x="7022355" y="2444768"/>
                <a:ext cx="493277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8CF9DBE-FD3A-4772-B46F-E5CA5D216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40000">
                <a:off x="7022355" y="2444768"/>
                <a:ext cx="493277" cy="375937"/>
              </a:xfrm>
              <a:prstGeom prst="rect">
                <a:avLst/>
              </a:prstGeom>
              <a:blipFill>
                <a:blip r:embed="rId4"/>
                <a:stretch>
                  <a:fillRect l="-6024" t="-1563" r="-1205"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7DB3910-479D-49A6-A2CF-8CAFC88CDE64}"/>
              </a:ext>
            </a:extLst>
          </p:cNvPr>
          <p:cNvCxnSpPr/>
          <p:nvPr/>
        </p:nvCxnSpPr>
        <p:spPr>
          <a:xfrm rot="5400000" flipV="1">
            <a:off x="5940152" y="1412776"/>
            <a:ext cx="0" cy="72008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65A32B2-8A71-485A-98A0-026888CCE3A8}"/>
                  </a:ext>
                </a:extLst>
              </p:cNvPr>
              <p:cNvSpPr txBox="1"/>
              <p:nvPr/>
            </p:nvSpPr>
            <p:spPr>
              <a:xfrm>
                <a:off x="5806435" y="1462869"/>
                <a:ext cx="1783117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</a:rPr>
                                  <m:t>Bogie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</a:rPr>
                                  <m:t>Rail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065A32B2-8A71-485A-98A0-026888CCE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435" y="1462869"/>
                <a:ext cx="1783117" cy="219740"/>
              </a:xfrm>
              <a:prstGeom prst="rect">
                <a:avLst/>
              </a:prstGeom>
              <a:blipFill>
                <a:blip r:embed="rId5"/>
                <a:stretch>
                  <a:fillRect l="-2730" t="-125000" r="-341" b="-20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>
            <a:extLst>
              <a:ext uri="{FF2B5EF4-FFF2-40B4-BE49-F238E27FC236}">
                <a16:creationId xmlns:a16="http://schemas.microsoft.com/office/drawing/2014/main" id="{5DB11332-000A-494C-B8E8-2DB194F23FF9}"/>
              </a:ext>
            </a:extLst>
          </p:cNvPr>
          <p:cNvSpPr txBox="1"/>
          <p:nvPr/>
        </p:nvSpPr>
        <p:spPr>
          <a:xfrm>
            <a:off x="3275856" y="1588150"/>
            <a:ext cx="8486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dirty="0"/>
              <a:t>Roue (</a:t>
            </a:r>
            <a:r>
              <a:rPr lang="fr-FR" sz="1200" dirty="0" err="1"/>
              <a:t>m,r,I</a:t>
            </a:r>
            <a:r>
              <a:rPr lang="fr-FR" sz="1200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39513E-63DB-4101-AF47-6673FCBB3AE1}"/>
              </a:ext>
            </a:extLst>
          </p:cNvPr>
          <p:cNvSpPr txBox="1"/>
          <p:nvPr/>
        </p:nvSpPr>
        <p:spPr>
          <a:xfrm>
            <a:off x="2900301" y="2259589"/>
            <a:ext cx="3494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dirty="0"/>
              <a:t>Bogie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1529A34-2934-488E-BF7E-A9EE223EF016}"/>
              </a:ext>
            </a:extLst>
          </p:cNvPr>
          <p:cNvSpPr txBox="1"/>
          <p:nvPr/>
        </p:nvSpPr>
        <p:spPr>
          <a:xfrm>
            <a:off x="2410535" y="3166332"/>
            <a:ext cx="2276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200" dirty="0"/>
              <a:t>Rail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2ECC4DE-E1D5-412B-9F00-F5E1F9C3EB4E}"/>
                  </a:ext>
                </a:extLst>
              </p:cNvPr>
              <p:cNvSpPr txBox="1"/>
              <p:nvPr/>
            </p:nvSpPr>
            <p:spPr>
              <a:xfrm>
                <a:off x="4232091" y="2231446"/>
                <a:ext cx="19550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2ECC4DE-E1D5-412B-9F00-F5E1F9C3E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91" y="2231446"/>
                <a:ext cx="195503" cy="184666"/>
              </a:xfrm>
              <a:prstGeom prst="rect">
                <a:avLst/>
              </a:prstGeom>
              <a:blipFill>
                <a:blip r:embed="rId6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CA6868D-6BF0-4DF3-902D-2DA71FDD28C0}"/>
                  </a:ext>
                </a:extLst>
              </p:cNvPr>
              <p:cNvSpPr txBox="1"/>
              <p:nvPr/>
            </p:nvSpPr>
            <p:spPr>
              <a:xfrm>
                <a:off x="4601468" y="3223750"/>
                <a:ext cx="152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CA6868D-6BF0-4DF3-902D-2DA71FDD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68" y="3223750"/>
                <a:ext cx="152478" cy="184666"/>
              </a:xfrm>
              <a:prstGeom prst="rect">
                <a:avLst/>
              </a:prstGeom>
              <a:blipFill>
                <a:blip r:embed="rId7"/>
                <a:stretch>
                  <a:fillRect l="-24000" r="-40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DF94E89-7341-4340-BF7C-45C9AE906DBF}"/>
                  </a:ext>
                </a:extLst>
              </p:cNvPr>
              <p:cNvSpPr txBox="1"/>
              <p:nvPr/>
            </p:nvSpPr>
            <p:spPr>
              <a:xfrm>
                <a:off x="4928415" y="3670637"/>
                <a:ext cx="1935017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type m:val="lin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</a:rPr>
                                  <m:t>Roue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</a:rPr>
                                  <m:t>Bogie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DF94E89-7341-4340-BF7C-45C9AE90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15" y="3670637"/>
                <a:ext cx="1935017" cy="219740"/>
              </a:xfrm>
              <a:prstGeom prst="rect">
                <a:avLst/>
              </a:prstGeom>
              <a:blipFill>
                <a:blip r:embed="rId8"/>
                <a:stretch>
                  <a:fillRect l="-2830" t="-122222" r="-314" b="-20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Image 43">
            <a:extLst>
              <a:ext uri="{FF2B5EF4-FFF2-40B4-BE49-F238E27FC236}">
                <a16:creationId xmlns:a16="http://schemas.microsoft.com/office/drawing/2014/main" id="{F4B3AD37-F5EB-4C73-8AD8-EDF1D16F10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739" y="966337"/>
            <a:ext cx="2328562" cy="1897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37993C6-C75F-4CC2-BC36-AB6B954A78C8}"/>
                  </a:ext>
                </a:extLst>
              </p:cNvPr>
              <p:cNvSpPr txBox="1"/>
              <p:nvPr/>
            </p:nvSpPr>
            <p:spPr>
              <a:xfrm>
                <a:off x="-252983" y="1462869"/>
                <a:ext cx="497444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D37993C6-C75F-4CC2-BC36-AB6B954A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983" y="1462869"/>
                <a:ext cx="497444" cy="376963"/>
              </a:xfrm>
              <a:prstGeom prst="rect">
                <a:avLst/>
              </a:prstGeom>
              <a:blipFill>
                <a:blip r:embed="rId10"/>
                <a:stretch>
                  <a:fillRect l="-7407" t="-3226"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929554-AA9B-4276-87B5-7ABA38CE0357}"/>
                  </a:ext>
                </a:extLst>
              </p:cNvPr>
              <p:cNvSpPr txBox="1"/>
              <p:nvPr/>
            </p:nvSpPr>
            <p:spPr>
              <a:xfrm>
                <a:off x="996891" y="2826615"/>
                <a:ext cx="747897" cy="375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929554-AA9B-4276-87B5-7ABA38CE0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91" y="2826615"/>
                <a:ext cx="747897" cy="375937"/>
              </a:xfrm>
              <a:prstGeom prst="rect">
                <a:avLst/>
              </a:prstGeom>
              <a:blipFill>
                <a:blip r:embed="rId11"/>
                <a:stretch>
                  <a:fillRect l="-3279" t="-3279" r="-1639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9BBE1E0-4725-4830-B0C9-2A0C31308930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2524350" y="1187987"/>
            <a:ext cx="216420" cy="87286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99C52AD6-3DF5-4BC0-A32E-C63D005BA9C8}"/>
              </a:ext>
            </a:extLst>
          </p:cNvPr>
          <p:cNvSpPr txBox="1"/>
          <p:nvPr/>
        </p:nvSpPr>
        <p:spPr>
          <a:xfrm>
            <a:off x="2740770" y="1003321"/>
            <a:ext cx="86568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200" dirty="0"/>
              <a:t>Roue bloquée</a:t>
            </a:r>
          </a:p>
          <a:p>
            <a:pPr algn="ctr"/>
            <a:r>
              <a:rPr lang="fr-FR" sz="1200" dirty="0"/>
              <a:t>(glissement)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7BFE568-D960-48E6-B52B-1D39F539800E}"/>
              </a:ext>
            </a:extLst>
          </p:cNvPr>
          <p:cNvCxnSpPr>
            <a:cxnSpLocks/>
          </p:cNvCxnSpPr>
          <p:nvPr/>
        </p:nvCxnSpPr>
        <p:spPr>
          <a:xfrm flipH="1" flipV="1">
            <a:off x="490284" y="2605226"/>
            <a:ext cx="96786" cy="61852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025E669B-D236-4434-B55B-B293F4E35AAA}"/>
              </a:ext>
            </a:extLst>
          </p:cNvPr>
          <p:cNvSpPr txBox="1"/>
          <p:nvPr/>
        </p:nvSpPr>
        <p:spPr>
          <a:xfrm>
            <a:off x="449156" y="3316083"/>
            <a:ext cx="2496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200" dirty="0"/>
              <a:t>R	SG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DE0D138-B1AE-43A8-8BAA-1ECCAEAA81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6501" y="36541"/>
            <a:ext cx="1906541" cy="1280193"/>
          </a:xfrm>
          <a:prstGeom prst="rect">
            <a:avLst/>
          </a:prstGeom>
        </p:spPr>
      </p:pic>
      <p:sp>
        <p:nvSpPr>
          <p:cNvPr id="56" name="Ellipse 55">
            <a:extLst>
              <a:ext uri="{FF2B5EF4-FFF2-40B4-BE49-F238E27FC236}">
                <a16:creationId xmlns:a16="http://schemas.microsoft.com/office/drawing/2014/main" id="{38EEB544-CF2D-4FB7-9B9B-289520D00D28}"/>
              </a:ext>
            </a:extLst>
          </p:cNvPr>
          <p:cNvSpPr/>
          <p:nvPr/>
        </p:nvSpPr>
        <p:spPr>
          <a:xfrm flipH="1">
            <a:off x="2534568" y="5599735"/>
            <a:ext cx="504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Rail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448A96DD-DBC1-4511-8362-2756AFFF3B52}"/>
              </a:ext>
            </a:extLst>
          </p:cNvPr>
          <p:cNvSpPr/>
          <p:nvPr/>
        </p:nvSpPr>
        <p:spPr>
          <a:xfrm flipH="1">
            <a:off x="3354428" y="4869001"/>
            <a:ext cx="504055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Bogie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B530DF1-85F5-440C-81AF-0E9FE70C75AC}"/>
              </a:ext>
            </a:extLst>
          </p:cNvPr>
          <p:cNvSpPr/>
          <p:nvPr/>
        </p:nvSpPr>
        <p:spPr>
          <a:xfrm flipH="1">
            <a:off x="1691736" y="4869001"/>
            <a:ext cx="504000" cy="3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Roue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2E13BCE-A6E0-45B7-A4C6-7F49ED8FBFC0}"/>
              </a:ext>
            </a:extLst>
          </p:cNvPr>
          <p:cNvCxnSpPr>
            <a:cxnSpLocks/>
            <a:stCxn id="56" idx="7"/>
            <a:endCxn id="59" idx="3"/>
          </p:cNvCxnSpPr>
          <p:nvPr/>
        </p:nvCxnSpPr>
        <p:spPr>
          <a:xfrm flipH="1" flipV="1">
            <a:off x="2121927" y="5176280"/>
            <a:ext cx="486450" cy="47617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C89632F6-45B4-4BB4-A2B8-39A20ED3DACF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H="1">
            <a:off x="2195736" y="5049001"/>
            <a:ext cx="115869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E671479-869C-4380-88B3-100AD2A9EFAE}"/>
              </a:ext>
            </a:extLst>
          </p:cNvPr>
          <p:cNvCxnSpPr>
            <a:cxnSpLocks/>
            <a:stCxn id="56" idx="1"/>
            <a:endCxn id="58" idx="5"/>
          </p:cNvCxnSpPr>
          <p:nvPr/>
        </p:nvCxnSpPr>
        <p:spPr>
          <a:xfrm flipV="1">
            <a:off x="2964759" y="5176280"/>
            <a:ext cx="463486" cy="47617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5EF598DE-EBB6-4A19-BD95-41581B716C2B}"/>
              </a:ext>
            </a:extLst>
          </p:cNvPr>
          <p:cNvSpPr/>
          <p:nvPr/>
        </p:nvSpPr>
        <p:spPr>
          <a:xfrm>
            <a:off x="2608377" y="6237051"/>
            <a:ext cx="379447" cy="146138"/>
          </a:xfrm>
          <a:custGeom>
            <a:avLst/>
            <a:gdLst>
              <a:gd name="connsiteX0" fmla="*/ 0 w 4328160"/>
              <a:gd name="connsiteY0" fmla="*/ 10160 h 182904"/>
              <a:gd name="connsiteX1" fmla="*/ 1361440 w 4328160"/>
              <a:gd name="connsiteY1" fmla="*/ 182880 h 182904"/>
              <a:gd name="connsiteX2" fmla="*/ 4328160 w 4328160"/>
              <a:gd name="connsiteY2" fmla="*/ 0 h 182904"/>
              <a:gd name="connsiteX0" fmla="*/ 0 w 4328160"/>
              <a:gd name="connsiteY0" fmla="*/ 10160 h 297161"/>
              <a:gd name="connsiteX1" fmla="*/ 1361440 w 4328160"/>
              <a:gd name="connsiteY1" fmla="*/ 182880 h 297161"/>
              <a:gd name="connsiteX2" fmla="*/ 4328160 w 4328160"/>
              <a:gd name="connsiteY2" fmla="*/ 0 h 297161"/>
              <a:gd name="connsiteX0" fmla="*/ 0 w 4328160"/>
              <a:gd name="connsiteY0" fmla="*/ 10160 h 311552"/>
              <a:gd name="connsiteX1" fmla="*/ 1361440 w 4328160"/>
              <a:gd name="connsiteY1" fmla="*/ 182880 h 311552"/>
              <a:gd name="connsiteX2" fmla="*/ 4328160 w 4328160"/>
              <a:gd name="connsiteY2" fmla="*/ 0 h 311552"/>
              <a:gd name="connsiteX0" fmla="*/ 0 w 4328160"/>
              <a:gd name="connsiteY0" fmla="*/ 10160 h 289827"/>
              <a:gd name="connsiteX1" fmla="*/ 2275840 w 4328160"/>
              <a:gd name="connsiteY1" fmla="*/ 121920 h 289827"/>
              <a:gd name="connsiteX2" fmla="*/ 4328160 w 4328160"/>
              <a:gd name="connsiteY2" fmla="*/ 0 h 289827"/>
              <a:gd name="connsiteX0" fmla="*/ 0 w 4328288"/>
              <a:gd name="connsiteY0" fmla="*/ 10160 h 289827"/>
              <a:gd name="connsiteX1" fmla="*/ 2275840 w 4328288"/>
              <a:gd name="connsiteY1" fmla="*/ 121920 h 289827"/>
              <a:gd name="connsiteX2" fmla="*/ 4328160 w 4328288"/>
              <a:gd name="connsiteY2" fmla="*/ 0 h 289827"/>
              <a:gd name="connsiteX0" fmla="*/ 0 w 4328278"/>
              <a:gd name="connsiteY0" fmla="*/ 10160 h 276956"/>
              <a:gd name="connsiteX1" fmla="*/ 2164080 w 4328278"/>
              <a:gd name="connsiteY1" fmla="*/ 81280 h 276956"/>
              <a:gd name="connsiteX2" fmla="*/ 4328160 w 4328278"/>
              <a:gd name="connsiteY2" fmla="*/ 0 h 276956"/>
              <a:gd name="connsiteX0" fmla="*/ 1029 w 4329307"/>
              <a:gd name="connsiteY0" fmla="*/ 10160 h 163821"/>
              <a:gd name="connsiteX1" fmla="*/ 2165109 w 4329307"/>
              <a:gd name="connsiteY1" fmla="*/ 81280 h 163821"/>
              <a:gd name="connsiteX2" fmla="*/ 4329189 w 4329307"/>
              <a:gd name="connsiteY2" fmla="*/ 0 h 16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9307" h="163821">
                <a:moveTo>
                  <a:pt x="1029" y="10160"/>
                </a:moveTo>
                <a:cubicBezTo>
                  <a:pt x="-44691" y="259926"/>
                  <a:pt x="1443749" y="82973"/>
                  <a:pt x="2165109" y="81280"/>
                </a:cubicBezTo>
                <a:cubicBezTo>
                  <a:pt x="2886469" y="79587"/>
                  <a:pt x="4344429" y="314113"/>
                  <a:pt x="4329189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AFDC3191-1151-4946-A1E6-22AA429B5FDB}"/>
              </a:ext>
            </a:extLst>
          </p:cNvPr>
          <p:cNvCxnSpPr>
            <a:cxnSpLocks/>
          </p:cNvCxnSpPr>
          <p:nvPr/>
        </p:nvCxnSpPr>
        <p:spPr>
          <a:xfrm>
            <a:off x="2534568" y="6237051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4C805BE-C4C4-43C2-81FE-FBF269138008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2786568" y="5959735"/>
            <a:ext cx="0" cy="2773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B60CBDB-6C14-4D15-B0CF-2B4B89079991}"/>
                  </a:ext>
                </a:extLst>
              </p:cNvPr>
              <p:cNvSpPr txBox="1"/>
              <p:nvPr/>
            </p:nvSpPr>
            <p:spPr>
              <a:xfrm>
                <a:off x="2398000" y="4648644"/>
                <a:ext cx="735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1200" i="1" dirty="0"/>
                  <a:t>Pivot</a:t>
                </a:r>
              </a:p>
              <a:p>
                <a:pPr algn="ctr"/>
                <a:r>
                  <a:rPr lang="fr-FR" sz="1200" i="1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2B60CBDB-6C14-4D15-B0CF-2B4B89079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000" y="4648644"/>
                <a:ext cx="735907" cy="369332"/>
              </a:xfrm>
              <a:prstGeom prst="rect">
                <a:avLst/>
              </a:prstGeom>
              <a:blipFill>
                <a:blip r:embed="rId13"/>
                <a:stretch>
                  <a:fillRect l="-12397"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177F61B-447D-4246-BCCB-1EEE479FC4BE}"/>
                  </a:ext>
                </a:extLst>
              </p:cNvPr>
              <p:cNvSpPr txBox="1"/>
              <p:nvPr/>
            </p:nvSpPr>
            <p:spPr>
              <a:xfrm>
                <a:off x="1244313" y="5390755"/>
                <a:ext cx="10527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1200" i="1" dirty="0"/>
                  <a:t>Contact ponctuel</a:t>
                </a:r>
              </a:p>
              <a:p>
                <a:pPr algn="ctr"/>
                <a:r>
                  <a:rPr lang="fr-FR" sz="1200" i="1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1177F61B-447D-4246-BCCB-1EEE479FC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13" y="5390755"/>
                <a:ext cx="1052789" cy="369332"/>
              </a:xfrm>
              <a:prstGeom prst="rect">
                <a:avLst/>
              </a:prstGeom>
              <a:blipFill>
                <a:blip r:embed="rId14"/>
                <a:stretch>
                  <a:fillRect l="-8671" t="-13115" r="-8671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E315CBC-4338-4592-BF03-4584F2A48D3D}"/>
                  </a:ext>
                </a:extLst>
              </p:cNvPr>
              <p:cNvSpPr txBox="1"/>
              <p:nvPr/>
            </p:nvSpPr>
            <p:spPr>
              <a:xfrm>
                <a:off x="3252143" y="5343898"/>
                <a:ext cx="751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fr-FR" sz="1200" i="1" dirty="0"/>
                  <a:t>Glissière</a:t>
                </a:r>
              </a:p>
              <a:p>
                <a:pPr algn="ctr"/>
                <a:r>
                  <a:rPr lang="fr-FR" sz="1200" i="1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BE315CBC-4338-4592-BF03-4584F2A48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43" y="5343898"/>
                <a:ext cx="751937" cy="369332"/>
              </a:xfrm>
              <a:prstGeom prst="rect">
                <a:avLst/>
              </a:prstGeom>
              <a:blipFill>
                <a:blip r:embed="rId15"/>
                <a:stretch>
                  <a:fillRect l="-12097" t="-13333" r="-241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Éclair 79">
            <a:extLst>
              <a:ext uri="{FF2B5EF4-FFF2-40B4-BE49-F238E27FC236}">
                <a16:creationId xmlns:a16="http://schemas.microsoft.com/office/drawing/2014/main" id="{E2BAF016-868B-4F17-B3FB-26638BFBA3EA}"/>
              </a:ext>
            </a:extLst>
          </p:cNvPr>
          <p:cNvSpPr/>
          <p:nvPr/>
        </p:nvSpPr>
        <p:spPr>
          <a:xfrm flipH="1">
            <a:off x="3626613" y="4354601"/>
            <a:ext cx="377467" cy="464506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Éclair 80">
            <a:extLst>
              <a:ext uri="{FF2B5EF4-FFF2-40B4-BE49-F238E27FC236}">
                <a16:creationId xmlns:a16="http://schemas.microsoft.com/office/drawing/2014/main" id="{FDF36026-F1BC-4697-8F5D-4041811308FA}"/>
              </a:ext>
            </a:extLst>
          </p:cNvPr>
          <p:cNvSpPr/>
          <p:nvPr/>
        </p:nvSpPr>
        <p:spPr>
          <a:xfrm>
            <a:off x="1505759" y="4371990"/>
            <a:ext cx="377467" cy="464506"/>
          </a:xfrm>
          <a:prstGeom prst="lightningBolt">
            <a:avLst/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A23D600-32DF-4FD6-AF06-D5150A08C06C}"/>
              </a:ext>
            </a:extLst>
          </p:cNvPr>
          <p:cNvSpPr txBox="1"/>
          <p:nvPr/>
        </p:nvSpPr>
        <p:spPr>
          <a:xfrm>
            <a:off x="4095235" y="4324203"/>
            <a:ext cx="6205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200" i="1" dirty="0"/>
              <a:t>Pesanteur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0C4817D-07B8-40AC-985F-7178D46EFBEA}"/>
              </a:ext>
            </a:extLst>
          </p:cNvPr>
          <p:cNvSpPr txBox="1"/>
          <p:nvPr/>
        </p:nvSpPr>
        <p:spPr>
          <a:xfrm>
            <a:off x="965996" y="4184229"/>
            <a:ext cx="53976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1200" i="1" dirty="0"/>
              <a:t>Freinage</a:t>
            </a:r>
          </a:p>
        </p:txBody>
      </p:sp>
    </p:spTree>
    <p:extLst>
      <p:ext uri="{BB962C8B-B14F-4D97-AF65-F5344CB8AC3E}">
        <p14:creationId xmlns:p14="http://schemas.microsoft.com/office/powerpoint/2010/main" val="1772295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Affichage à l'écran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2017-12-05T19:07:13Z</dcterms:created>
  <dcterms:modified xsi:type="dcterms:W3CDTF">2020-05-25T20:48:22Z</dcterms:modified>
</cp:coreProperties>
</file>