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66" r:id="rId5"/>
    <p:sldId id="265" r:id="rId6"/>
    <p:sldId id="257" r:id="rId7"/>
    <p:sldId id="261" r:id="rId8"/>
    <p:sldId id="262" r:id="rId9"/>
    <p:sldId id="259" r:id="rId10"/>
    <p:sldId id="258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0" d="100"/>
          <a:sy n="250" d="100"/>
        </p:scale>
        <p:origin x="966" y="19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23/04/2018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3" Type="http://schemas.openxmlformats.org/officeDocument/2006/relationships/image" Target="../media/image22.png"/><Relationship Id="rId21" Type="http://schemas.openxmlformats.org/officeDocument/2006/relationships/image" Target="../media/image20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4" Type="http://schemas.openxmlformats.org/officeDocument/2006/relationships/image" Target="../media/image34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2"/>
          <a:stretch/>
        </p:blipFill>
        <p:spPr bwMode="auto">
          <a:xfrm>
            <a:off x="850357" y="548680"/>
            <a:ext cx="292955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0000"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0000"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148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droit 36"/>
          <p:cNvCxnSpPr/>
          <p:nvPr/>
        </p:nvCxnSpPr>
        <p:spPr>
          <a:xfrm rot="-1560000">
            <a:off x="1431109" y="1354207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577190" y="1982498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2520000">
            <a:off x="1206445" y="2948323"/>
            <a:ext cx="28868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539552" y="945628"/>
            <a:ext cx="2081766" cy="2081766"/>
          </a:xfrm>
          <a:prstGeom prst="arc">
            <a:avLst>
              <a:gd name="adj1" fmla="val 128582"/>
              <a:gd name="adj2" fmla="val 2442419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 flipV="1">
            <a:off x="4393369" y="1946480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 flipV="1">
            <a:off x="3686493" y="3878134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42°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/>
          <p:cNvGrpSpPr/>
          <p:nvPr/>
        </p:nvGrpSpPr>
        <p:grpSpPr>
          <a:xfrm>
            <a:off x="1076508" y="1730498"/>
            <a:ext cx="608682" cy="504000"/>
            <a:chOff x="1190998" y="1772832"/>
            <a:chExt cx="608682" cy="504000"/>
          </a:xfrm>
        </p:grpSpPr>
        <p:sp>
          <p:nvSpPr>
            <p:cNvPr id="10" name="Forme libre 9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583680" y="1916832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 flipH="1">
              <a:off x="1367680" y="2024832"/>
              <a:ext cx="216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oupe 21"/>
          <p:cNvGrpSpPr/>
          <p:nvPr/>
        </p:nvGrpSpPr>
        <p:grpSpPr>
          <a:xfrm rot="16200000">
            <a:off x="4250443" y="4180530"/>
            <a:ext cx="180602" cy="504000"/>
            <a:chOff x="1190998" y="1772832"/>
            <a:chExt cx="180602" cy="504000"/>
          </a:xfrm>
        </p:grpSpPr>
        <p:sp>
          <p:nvSpPr>
            <p:cNvPr id="23" name="Forme libre 22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7" name="Connecteur droit 26"/>
          <p:cNvCxnSpPr/>
          <p:nvPr/>
        </p:nvCxnSpPr>
        <p:spPr>
          <a:xfrm>
            <a:off x="3686493" y="3918268"/>
            <a:ext cx="558068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4139952" y="3918268"/>
            <a:ext cx="0" cy="423962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29385" y="1982496"/>
            <a:ext cx="163359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 flipV="1">
            <a:off x="4143799" y="664968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39"/>
          <p:cNvCxnSpPr/>
          <p:nvPr/>
        </p:nvCxnSpPr>
        <p:spPr>
          <a:xfrm flipV="1">
            <a:off x="4193031" y="737001"/>
            <a:ext cx="0" cy="3605228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0</m:t>
                      </m:r>
                      <m:r>
                        <a:rPr lang="fr-FR" sz="1200" b="0" i="1" smtClean="0">
                          <a:latin typeface="Cambria Math"/>
                        </a:rPr>
                        <m:t>,7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1</m:t>
                      </m:r>
                      <m:r>
                        <a:rPr lang="fr-FR" sz="1200" b="0" i="1" smtClean="0">
                          <a:latin typeface="Cambria Math"/>
                        </a:rPr>
                        <m:t>,8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537564" y="943640"/>
            <a:ext cx="2081766" cy="2081766"/>
          </a:xfrm>
          <a:prstGeom prst="arc">
            <a:avLst>
              <a:gd name="adj1" fmla="val 20169793"/>
              <a:gd name="adj2" fmla="val 21566797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/>
          <p:nvPr/>
        </p:nvCxnSpPr>
        <p:spPr>
          <a:xfrm flipV="1">
            <a:off x="3722509" y="1986955"/>
            <a:ext cx="0" cy="1931313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4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699792" y="1556792"/>
            <a:ext cx="864096" cy="864096"/>
          </a:xfrm>
          <a:prstGeom prst="arc">
            <a:avLst>
              <a:gd name="adj1" fmla="val 19832481"/>
              <a:gd name="adj2" fmla="val 21411076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2411760" y="1988840"/>
            <a:ext cx="144016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2411206" y="1772816"/>
            <a:ext cx="0" cy="43204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691680" y="1700808"/>
            <a:ext cx="14401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1697604" y="2276872"/>
            <a:ext cx="14401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1697603" y="1709530"/>
            <a:ext cx="1" cy="56734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 flipV="1">
            <a:off x="3131839" y="1692620"/>
            <a:ext cx="1" cy="22421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 flipV="1">
            <a:off x="3131838" y="2052660"/>
            <a:ext cx="1" cy="22421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691126" y="248243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Phase d’ouverture</a:t>
            </a:r>
            <a:endParaRPr lang="fr-FR" sz="1200" dirty="0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3851920" y="1988840"/>
            <a:ext cx="423664" cy="0"/>
          </a:xfrm>
          <a:prstGeom prst="line">
            <a:avLst/>
          </a:prstGeom>
          <a:ln w="28575" cmpd="dbl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663793" y="1556792"/>
            <a:ext cx="799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Action hayon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94313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11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smtClean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000" dirty="0">
                    <a:solidFill>
                      <a:schemeClr val="tx1"/>
                    </a:solidFill>
                  </a:rPr>
                  <a:t>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mesurée </a:t>
                </a:r>
                <a:r>
                  <a:rPr lang="fr-FR" sz="1000" dirty="0">
                    <a:solidFill>
                      <a:schemeClr val="tx1"/>
                    </a:solidFill>
                  </a:rPr>
                  <a:t>sous  </a:t>
                </a:r>
                <a:r>
                  <a:rPr lang="fr-FR" sz="1000" dirty="0" smtClean="0">
                    <a:solidFill>
                      <a:schemeClr val="tx1"/>
                    </a:solidFill>
                  </a:rPr>
                  <a:t>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 smtClean="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 smtClean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 smtClean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  <a:endParaRPr lang="fr-FR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458</Words>
  <Application>Microsoft Office PowerPoint</Application>
  <PresentationFormat>Affichage à l'écran 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41</cp:revision>
  <dcterms:created xsi:type="dcterms:W3CDTF">2018-03-22T21:06:39Z</dcterms:created>
  <dcterms:modified xsi:type="dcterms:W3CDTF">2018-04-23T19:28:46Z</dcterms:modified>
</cp:coreProperties>
</file>