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88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</a:t>
            </a:r>
            <a:r>
              <a:rPr lang="fr-FR" sz="1050" b="1" cap="small" dirty="0" smtClean="0">
                <a:latin typeface="Tw Cen MT" pitchFamily="34" charset="0"/>
              </a:rPr>
              <a:t>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Expérimentation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Modélisation associée à l’expérimentation</a:t>
            </a:r>
            <a:endParaRPr lang="fr-FR" sz="1000" i="1" dirty="0"/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Résultat de l’expérimentation</a:t>
            </a:r>
            <a:endParaRPr lang="fr-FR" sz="10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944888" y="246270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 smtClean="0"/>
              <a:t>Tp</a:t>
            </a:r>
            <a:r>
              <a:rPr lang="fr-FR" sz="1000" i="1" dirty="0" smtClean="0"/>
              <a:t> =	k = 	J = </a:t>
            </a:r>
            <a:endParaRPr lang="fr-FR" sz="10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944888" y="221648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Équation de la dynamique</a:t>
            </a:r>
            <a:endParaRPr lang="fr-FR" sz="1000" i="1" dirty="0"/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44136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 smtClean="0"/>
                <a:t>J</a:t>
              </a:r>
              <a:r>
                <a:rPr lang="fr-FR" i="1" baseline="-25000" dirty="0" err="1" smtClean="0"/>
                <a:t>exp</a:t>
              </a:r>
              <a:r>
                <a:rPr lang="fr-FR" i="1" dirty="0" smtClean="0"/>
                <a:t> = </a:t>
              </a:r>
              <a:endParaRPr lang="fr-FR" i="1" dirty="0"/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Modélisation acausale</a:t>
            </a:r>
            <a:endParaRPr lang="fr-FR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J</a:t>
            </a:r>
            <a:r>
              <a:rPr lang="fr-FR" i="1" baseline="-25000" dirty="0" err="1" smtClean="0"/>
              <a:t>sim</a:t>
            </a:r>
            <a:r>
              <a:rPr lang="fr-FR" i="1" dirty="0" smtClean="0"/>
              <a:t> = </a:t>
            </a:r>
            <a:endParaRPr lang="fr-F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3037151"/>
            <a:ext cx="296378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Résultat de la modélisation</a:t>
            </a:r>
            <a:endParaRPr lang="fr-FR" sz="1000" i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Méthode pour identifier J</a:t>
            </a:r>
            <a:endParaRPr lang="fr-FR" sz="1000" i="1" dirty="0"/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Modélisation SW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/>
              <a:t>J</a:t>
            </a:r>
            <a:r>
              <a:rPr lang="fr-FR" sz="2000" i="1" baseline="-25000" dirty="0" err="1" smtClean="0"/>
              <a:t>Huygens</a:t>
            </a:r>
            <a:r>
              <a:rPr lang="fr-FR" sz="2000" i="1" dirty="0" smtClean="0"/>
              <a:t> = </a:t>
            </a:r>
            <a:endParaRPr lang="fr-FR" sz="2000" i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 smtClean="0"/>
              <a:t>J</a:t>
            </a:r>
            <a:r>
              <a:rPr lang="fr-FR" sz="2000" i="1" baseline="-25000" dirty="0" err="1" smtClean="0"/>
              <a:t>SolidWorks</a:t>
            </a:r>
            <a:r>
              <a:rPr lang="fr-FR" sz="2000" i="1" dirty="0" smtClean="0"/>
              <a:t> = </a:t>
            </a:r>
            <a:endParaRPr lang="fr-FR" sz="2000" i="1" dirty="0"/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Origines des écarts entre les deux inerties calculées</a:t>
            </a:r>
            <a:endParaRPr lang="fr-FR" sz="1000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Inertie retenue :</a:t>
            </a:r>
            <a:endParaRPr lang="fr-FR" sz="1000" i="1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smtClean="0"/>
                <a:t>J</a:t>
              </a:r>
              <a:r>
                <a:rPr lang="fr-FR" i="1" baseline="-25000" dirty="0" smtClean="0"/>
                <a:t>SW</a:t>
              </a:r>
              <a:r>
                <a:rPr lang="fr-FR" i="1" dirty="0" smtClean="0"/>
                <a:t> = </a:t>
              </a:r>
              <a:endParaRPr lang="fr-FR" i="1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Écarts</a:t>
            </a:r>
            <a:r>
              <a:rPr lang="fr-FR" sz="1000" i="1" dirty="0"/>
              <a:t>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exp</a:t>
            </a:r>
            <a:r>
              <a:rPr lang="fr-FR" sz="1000" i="1" dirty="0"/>
              <a:t> </a:t>
            </a:r>
            <a:r>
              <a:rPr lang="fr-FR" sz="1000" i="1" dirty="0" smtClean="0"/>
              <a:t>–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Écarts</a:t>
            </a:r>
            <a:r>
              <a:rPr lang="fr-FR" sz="1000" i="1" dirty="0"/>
              <a:t>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exp</a:t>
            </a:r>
            <a:r>
              <a:rPr lang="fr-FR" sz="1000" i="1" dirty="0"/>
              <a:t> </a:t>
            </a:r>
            <a:r>
              <a:rPr lang="fr-FR" sz="1000" i="1" dirty="0" smtClean="0"/>
              <a:t>– J</a:t>
            </a:r>
            <a:r>
              <a:rPr lang="fr-FR" sz="1000" i="1" baseline="-25000" dirty="0" smtClean="0"/>
              <a:t>SW</a:t>
            </a:r>
            <a:endParaRPr lang="fr-FR" sz="1000" i="1" baseline="-25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Écarts</a:t>
            </a:r>
            <a:r>
              <a:rPr lang="fr-FR" sz="1000" i="1" dirty="0"/>
              <a:t> </a:t>
            </a:r>
            <a:r>
              <a:rPr lang="fr-FR" sz="1000" i="1" dirty="0" smtClean="0"/>
              <a:t>J</a:t>
            </a:r>
            <a:r>
              <a:rPr lang="fr-FR" sz="1000" i="1" baseline="-25000" dirty="0" smtClean="0"/>
              <a:t>SW</a:t>
            </a:r>
            <a:r>
              <a:rPr lang="fr-FR" sz="1000" i="1" dirty="0" smtClean="0"/>
              <a:t> – </a:t>
            </a:r>
            <a:r>
              <a:rPr lang="fr-FR" sz="1000" i="1" dirty="0" err="1" smtClean="0"/>
              <a:t>J</a:t>
            </a:r>
            <a:r>
              <a:rPr lang="fr-FR" sz="1000" i="1" baseline="-25000" dirty="0" err="1" smtClean="0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Bilan</a:t>
            </a:r>
            <a:endParaRPr lang="fr-FR" sz="1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87</Words>
  <Application>Microsoft Office PowerPoint</Application>
  <PresentationFormat>Format A4 (210 x 297 mm)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pt_ptsi</cp:lastModifiedBy>
  <cp:revision>6</cp:revision>
  <dcterms:created xsi:type="dcterms:W3CDTF">2017-11-16T09:18:53Z</dcterms:created>
  <dcterms:modified xsi:type="dcterms:W3CDTF">2017-11-16T16:18:21Z</dcterms:modified>
</cp:coreProperties>
</file>