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9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11/12/2018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2207688" y="1186468"/>
            <a:ext cx="827850" cy="837002"/>
            <a:chOff x="863830" y="1187842"/>
            <a:chExt cx="827850" cy="837002"/>
          </a:xfrm>
        </p:grpSpPr>
        <p:grpSp>
          <p:nvGrpSpPr>
            <p:cNvPr id="40" name="Groupe 39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44" name="Connecteur droit 43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llipse 41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Arc 47"/>
          <p:cNvSpPr/>
          <p:nvPr/>
        </p:nvSpPr>
        <p:spPr>
          <a:xfrm>
            <a:off x="1739394" y="141140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c 26"/>
          <p:cNvSpPr/>
          <p:nvPr/>
        </p:nvSpPr>
        <p:spPr>
          <a:xfrm flipV="1">
            <a:off x="1881206" y="1722220"/>
            <a:ext cx="803082" cy="495657"/>
          </a:xfrm>
          <a:prstGeom prst="arc">
            <a:avLst>
              <a:gd name="adj1" fmla="val 11905021"/>
              <a:gd name="adj2" fmla="val 20269114"/>
            </a:avLst>
          </a:prstGeom>
          <a:noFill/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690688" y="2345532"/>
            <a:ext cx="283368" cy="131004"/>
          </a:xfrm>
          <a:custGeom>
            <a:avLst/>
            <a:gdLst>
              <a:gd name="connsiteX0" fmla="*/ 0 w 283368"/>
              <a:gd name="connsiteY0" fmla="*/ 4763 h 129243"/>
              <a:gd name="connsiteX1" fmla="*/ 57150 w 283368"/>
              <a:gd name="connsiteY1" fmla="*/ 107157 h 129243"/>
              <a:gd name="connsiteX2" fmla="*/ 138112 w 283368"/>
              <a:gd name="connsiteY2" fmla="*/ 52388 h 129243"/>
              <a:gd name="connsiteX3" fmla="*/ 221456 w 283368"/>
              <a:gd name="connsiteY3" fmla="*/ 128588 h 129243"/>
              <a:gd name="connsiteX4" fmla="*/ 283368 w 283368"/>
              <a:gd name="connsiteY4" fmla="*/ 0 h 129243"/>
              <a:gd name="connsiteX0" fmla="*/ 0 w 283368"/>
              <a:gd name="connsiteY0" fmla="*/ 4763 h 131004"/>
              <a:gd name="connsiteX1" fmla="*/ 57150 w 283368"/>
              <a:gd name="connsiteY1" fmla="*/ 107157 h 131004"/>
              <a:gd name="connsiteX2" fmla="*/ 145256 w 283368"/>
              <a:gd name="connsiteY2" fmla="*/ 85725 h 131004"/>
              <a:gd name="connsiteX3" fmla="*/ 221456 w 283368"/>
              <a:gd name="connsiteY3" fmla="*/ 128588 h 131004"/>
              <a:gd name="connsiteX4" fmla="*/ 283368 w 283368"/>
              <a:gd name="connsiteY4" fmla="*/ 0 h 131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368" h="131004">
                <a:moveTo>
                  <a:pt x="0" y="4763"/>
                </a:moveTo>
                <a:cubicBezTo>
                  <a:pt x="17065" y="51991"/>
                  <a:pt x="32941" y="93663"/>
                  <a:pt x="57150" y="107157"/>
                </a:cubicBezTo>
                <a:cubicBezTo>
                  <a:pt x="81359" y="120651"/>
                  <a:pt x="117872" y="82153"/>
                  <a:pt x="145256" y="85725"/>
                </a:cubicBezTo>
                <a:cubicBezTo>
                  <a:pt x="172640" y="89297"/>
                  <a:pt x="198437" y="142876"/>
                  <a:pt x="221456" y="128588"/>
                </a:cubicBezTo>
                <a:cubicBezTo>
                  <a:pt x="244475" y="114301"/>
                  <a:pt x="264516" y="59928"/>
                  <a:pt x="283368" y="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>
              <a:solidFill>
                <a:schemeClr val="tx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691680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1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2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83968" y="1844824"/>
            <a:ext cx="288032" cy="28803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1"/>
                </a:solidFill>
              </a:rPr>
              <a:t>3</a:t>
            </a:r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1835696" y="2132856"/>
            <a:ext cx="0" cy="216024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691680" y="2348880"/>
            <a:ext cx="288032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>
            <a:stCxn id="4" idx="6"/>
            <a:endCxn id="5" idx="2"/>
          </p:cNvCxnSpPr>
          <p:nvPr/>
        </p:nvCxnSpPr>
        <p:spPr>
          <a:xfrm>
            <a:off x="1979712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>
            <a:stCxn id="6" idx="2"/>
            <a:endCxn id="5" idx="6"/>
          </p:cNvCxnSpPr>
          <p:nvPr/>
        </p:nvCxnSpPr>
        <p:spPr>
          <a:xfrm flipH="1">
            <a:off x="2843808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>
            <a:stCxn id="7" idx="2"/>
            <a:endCxn id="6" idx="6"/>
          </p:cNvCxnSpPr>
          <p:nvPr/>
        </p:nvCxnSpPr>
        <p:spPr>
          <a:xfrm flipH="1">
            <a:off x="3707904" y="1988840"/>
            <a:ext cx="576064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/>
              <p:cNvSpPr txBox="1"/>
              <p:nvPr/>
            </p:nvSpPr>
            <p:spPr>
              <a:xfrm>
                <a:off x="1858113" y="1452504"/>
                <a:ext cx="819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 smtClean="0"/>
                  <a:t>Glissière</a:t>
                </a:r>
              </a:p>
              <a:p>
                <a:pPr algn="ctr"/>
                <a:r>
                  <a:rPr lang="fr-FR" sz="1000" dirty="0" smtClean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3" y="1452504"/>
                <a:ext cx="819262" cy="40011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2842050" y="1468324"/>
                <a:ext cx="5795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050" y="1468324"/>
                <a:ext cx="57958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3714817" y="1444714"/>
                <a:ext cx="577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 smtClean="0"/>
                  <a:t>Pivot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17" y="1444714"/>
                <a:ext cx="5779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 rot="16200000">
                <a:off x="1670679" y="2585622"/>
                <a:ext cx="1224135" cy="429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Action du moteur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e>
                          </m:d>
                        </m:e>
                      </m:acc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70679" y="2585622"/>
                <a:ext cx="1224135" cy="4292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18900000" flipV="1">
            <a:off x="3812578" y="2020403"/>
            <a:ext cx="664306" cy="447120"/>
          </a:xfrm>
          <a:prstGeom prst="arc">
            <a:avLst>
              <a:gd name="adj1" fmla="val 14275188"/>
              <a:gd name="adj2" fmla="val 20269114"/>
            </a:avLst>
          </a:prstGeom>
          <a:noFill/>
          <a:ln w="12700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3540099" y="2348145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 smtClean="0"/>
              <a:t>Pesanteur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9344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10</cp:revision>
  <dcterms:created xsi:type="dcterms:W3CDTF">2017-12-05T19:07:13Z</dcterms:created>
  <dcterms:modified xsi:type="dcterms:W3CDTF">2018-12-11T09:38:34Z</dcterms:modified>
</cp:coreProperties>
</file>