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8" r:id="rId6"/>
    <p:sldId id="25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4086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1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352860" y="1813092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60" y="1813092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2340" r="-30328" b="-127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62</Words>
  <Application>Microsoft Office PowerPoint</Application>
  <PresentationFormat>Affichage à l'écran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19</cp:revision>
  <dcterms:created xsi:type="dcterms:W3CDTF">2018-04-17T08:48:04Z</dcterms:created>
  <dcterms:modified xsi:type="dcterms:W3CDTF">2019-02-14T16:34:42Z</dcterms:modified>
</cp:coreProperties>
</file>