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56" r:id="rId4"/>
    <p:sldId id="265" r:id="rId5"/>
    <p:sldId id="257" r:id="rId6"/>
    <p:sldId id="261" r:id="rId7"/>
    <p:sldId id="262" r:id="rId8"/>
    <p:sldId id="259" r:id="rId9"/>
    <p:sldId id="258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0" d="100"/>
          <a:sy n="160" d="100"/>
        </p:scale>
        <p:origin x="2310" y="10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22/04/2018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22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600000"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454</Words>
  <Application>Microsoft Office PowerPoint</Application>
  <PresentationFormat>Affichage à l'écran (4:3)</PresentationFormat>
  <Paragraphs>90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39</cp:revision>
  <dcterms:created xsi:type="dcterms:W3CDTF">2018-03-22T21:06:39Z</dcterms:created>
  <dcterms:modified xsi:type="dcterms:W3CDTF">2018-04-22T14:26:46Z</dcterms:modified>
</cp:coreProperties>
</file>