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0" r:id="rId6"/>
    <p:sldId id="273" r:id="rId7"/>
    <p:sldId id="261" r:id="rId8"/>
    <p:sldId id="269" r:id="rId9"/>
    <p:sldId id="270" r:id="rId10"/>
    <p:sldId id="271" r:id="rId11"/>
    <p:sldId id="272" r:id="rId12"/>
    <p:sldId id="262" r:id="rId13"/>
    <p:sldId id="268" r:id="rId14"/>
    <p:sldId id="263" r:id="rId15"/>
    <p:sldId id="259" r:id="rId16"/>
    <p:sldId id="274" r:id="rId17"/>
    <p:sldId id="275" r:id="rId18"/>
    <p:sldId id="264" r:id="rId19"/>
    <p:sldId id="265" r:id="rId20"/>
    <p:sldId id="266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4572000" y="1948272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 flipH="1" flipV="1">
            <a:off x="5312364" y="2688636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3563888" y="3429001"/>
            <a:ext cx="1008112" cy="5040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ylindre 16"/>
          <p:cNvSpPr/>
          <p:nvPr/>
        </p:nvSpPr>
        <p:spPr>
          <a:xfrm>
            <a:off x="4427984" y="2688636"/>
            <a:ext cx="292166" cy="1460444"/>
          </a:xfrm>
          <a:prstGeom prst="can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4720150" y="3471391"/>
                <a:ext cx="1436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Tige de diamètre négligeable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200" dirty="0" smtClean="0"/>
                  <a:t>.</a:t>
                </a:r>
                <a:endParaRPr lang="fr-FR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150" y="3471391"/>
                <a:ext cx="1436026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5508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/>
          <p:cNvSpPr/>
          <p:nvPr/>
        </p:nvSpPr>
        <p:spPr>
          <a:xfrm>
            <a:off x="4535996" y="339213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4139952" y="3187147"/>
                <a:ext cx="324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187147"/>
                <a:ext cx="324036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1331640" y="5661248"/>
                <a:ext cx="2645403" cy="893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661248"/>
                <a:ext cx="2645403" cy="8934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33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/>
          <p:cNvSpPr/>
          <p:nvPr/>
        </p:nvSpPr>
        <p:spPr>
          <a:xfrm>
            <a:off x="3753795" y="2751074"/>
            <a:ext cx="1747691" cy="1244420"/>
          </a:xfrm>
          <a:prstGeom prst="cube">
            <a:avLst>
              <a:gd name="adj" fmla="val 26983"/>
            </a:avLst>
          </a:prstGeo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99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4572000" y="1948272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 flipH="1" flipV="1">
            <a:off x="5312364" y="2688636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3563888" y="3429001"/>
            <a:ext cx="1008112" cy="5040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/>
          <p:cNvSpPr/>
          <p:nvPr/>
        </p:nvSpPr>
        <p:spPr>
          <a:xfrm>
            <a:off x="4525330" y="2841903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4222440" y="2550136"/>
                <a:ext cx="324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440" y="2550136"/>
                <a:ext cx="324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1331640" y="5661248"/>
                <a:ext cx="2728631" cy="893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fr-FR" b="0" i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S</m:t>
                          </m:r>
                        </m:e>
                      </m:d>
                      <m:r>
                        <a:rPr lang="fr-FR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661248"/>
                <a:ext cx="2728631" cy="8934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/>
          <p:cNvSpPr txBox="1"/>
          <p:nvPr/>
        </p:nvSpPr>
        <p:spPr>
          <a:xfrm>
            <a:off x="4597339" y="2230966"/>
            <a:ext cx="1303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(Centre de la face supérieure)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5934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/>
          <p:cNvSpPr/>
          <p:nvPr/>
        </p:nvSpPr>
        <p:spPr>
          <a:xfrm>
            <a:off x="3753795" y="2751074"/>
            <a:ext cx="1747691" cy="1244420"/>
          </a:xfrm>
          <a:prstGeom prst="cube">
            <a:avLst>
              <a:gd name="adj" fmla="val 26983"/>
            </a:avLst>
          </a:prstGeo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99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4572000" y="1948272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 flipH="1" flipV="1">
            <a:off x="5312364" y="2688636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3563888" y="3429001"/>
            <a:ext cx="1008112" cy="5040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/>
          <p:cNvSpPr/>
          <p:nvPr/>
        </p:nvSpPr>
        <p:spPr>
          <a:xfrm>
            <a:off x="4535996" y="395179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4139952" y="3746805"/>
                <a:ext cx="324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746805"/>
                <a:ext cx="324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1331640" y="5661248"/>
                <a:ext cx="3032304" cy="893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fr-FR" b="0" i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S</m:t>
                          </m:r>
                        </m:e>
                      </m:d>
                      <m:r>
                        <a:rPr lang="fr-FR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661248"/>
                <a:ext cx="3032304" cy="8934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345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ylindre 1"/>
          <p:cNvSpPr/>
          <p:nvPr/>
        </p:nvSpPr>
        <p:spPr>
          <a:xfrm rot="5400000">
            <a:off x="4219780" y="2542865"/>
            <a:ext cx="840303" cy="1772271"/>
          </a:xfrm>
          <a:prstGeom prst="can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99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4572000" y="1948272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 flipH="1" flipV="1">
            <a:off x="5312364" y="2688636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3563888" y="3429001"/>
            <a:ext cx="1008112" cy="5040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4574758" y="2550136"/>
                <a:ext cx="14807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Cylindre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sz="1200" dirty="0" smtClean="0"/>
                  <a:t>.</a:t>
                </a:r>
                <a:endParaRPr lang="fr-FR" sz="12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58" y="2550136"/>
                <a:ext cx="1480728" cy="276999"/>
              </a:xfrm>
              <a:prstGeom prst="rect">
                <a:avLst/>
              </a:prstGeom>
              <a:blipFill rotWithShape="1">
                <a:blip r:embed="rId5"/>
                <a:stretch>
                  <a:fillRect t="-2174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/>
          <p:cNvSpPr/>
          <p:nvPr/>
        </p:nvSpPr>
        <p:spPr>
          <a:xfrm>
            <a:off x="4535996" y="339213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4139952" y="3187147"/>
                <a:ext cx="324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187147"/>
                <a:ext cx="324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1331640" y="5661248"/>
                <a:ext cx="2672847" cy="893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661248"/>
                <a:ext cx="2672847" cy="8934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2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ylindre 1"/>
          <p:cNvSpPr/>
          <p:nvPr/>
        </p:nvSpPr>
        <p:spPr>
          <a:xfrm rot="5400000">
            <a:off x="4219780" y="2542865"/>
            <a:ext cx="840303" cy="1772271"/>
          </a:xfrm>
          <a:prstGeom prst="can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99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4572000" y="1948272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 flipH="1" flipV="1">
            <a:off x="5312364" y="2688636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3563888" y="3429001"/>
            <a:ext cx="1008112" cy="5040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4574758" y="2550136"/>
                <a:ext cx="14807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Cylindre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sz="1200" dirty="0" smtClean="0"/>
                  <a:t>.</a:t>
                </a:r>
                <a:endParaRPr lang="fr-FR" sz="12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58" y="2550136"/>
                <a:ext cx="1480728" cy="276999"/>
              </a:xfrm>
              <a:prstGeom prst="rect">
                <a:avLst/>
              </a:prstGeom>
              <a:blipFill rotWithShape="1">
                <a:blip r:embed="rId5"/>
                <a:stretch>
                  <a:fillRect t="-2174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/>
          <p:cNvSpPr/>
          <p:nvPr/>
        </p:nvSpPr>
        <p:spPr>
          <a:xfrm>
            <a:off x="5394568" y="339213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4998524" y="3187147"/>
                <a:ext cx="324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524" y="3187147"/>
                <a:ext cx="324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1331640" y="5661248"/>
                <a:ext cx="2672847" cy="893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661248"/>
                <a:ext cx="2672847" cy="8934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91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/>
          <p:nvPr/>
        </p:nvCxnSpPr>
        <p:spPr>
          <a:xfrm flipV="1">
            <a:off x="4572000" y="1948272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 flipH="1" flipV="1">
            <a:off x="5312364" y="2688636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3563888" y="3429001"/>
            <a:ext cx="1008112" cy="5040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4569294" y="2774297"/>
                <a:ext cx="14807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Cône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294" y="2774297"/>
                <a:ext cx="1480728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413" t="-2174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/>
          <p:nvPr/>
        </p:nvGrpSpPr>
        <p:grpSpPr>
          <a:xfrm>
            <a:off x="4572000" y="3068961"/>
            <a:ext cx="1224136" cy="720078"/>
            <a:chOff x="1822081" y="2708920"/>
            <a:chExt cx="1968512" cy="992053"/>
          </a:xfrm>
        </p:grpSpPr>
        <p:sp>
          <p:nvSpPr>
            <p:cNvPr id="27" name="Ellipse 26"/>
            <p:cNvSpPr/>
            <p:nvPr/>
          </p:nvSpPr>
          <p:spPr>
            <a:xfrm>
              <a:off x="3430553" y="2708920"/>
              <a:ext cx="360040" cy="992053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99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5">
                      <a:lumMod val="50000"/>
                    </a:schemeClr>
                  </a:solidFill>
                </a:ln>
              </a:endParaRPr>
            </a:p>
          </p:txBody>
        </p:sp>
        <p:cxnSp>
          <p:nvCxnSpPr>
            <p:cNvPr id="29" name="Connecteur droit 28"/>
            <p:cNvCxnSpPr>
              <a:stCxn id="27" idx="0"/>
            </p:cNvCxnSpPr>
            <p:nvPr/>
          </p:nvCxnSpPr>
          <p:spPr>
            <a:xfrm flipH="1">
              <a:off x="1822081" y="2708920"/>
              <a:ext cx="1788492" cy="496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>
              <a:stCxn id="27" idx="4"/>
            </p:cNvCxnSpPr>
            <p:nvPr/>
          </p:nvCxnSpPr>
          <p:spPr>
            <a:xfrm flipH="1" flipV="1">
              <a:off x="1822081" y="3204947"/>
              <a:ext cx="1788492" cy="496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Ellipse 15"/>
          <p:cNvSpPr/>
          <p:nvPr/>
        </p:nvSpPr>
        <p:spPr>
          <a:xfrm>
            <a:off x="4535996" y="339213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4139952" y="3187147"/>
                <a:ext cx="324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187147"/>
                <a:ext cx="324036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1331640" y="5661248"/>
                <a:ext cx="2725939" cy="893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661248"/>
                <a:ext cx="2725939" cy="8934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596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714375"/>
            <a:ext cx="7038975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6418061" y="5700846"/>
                <a:ext cx="3012556" cy="893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061" y="5700846"/>
                <a:ext cx="3012556" cy="8934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15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6418061" y="5700846"/>
                <a:ext cx="2725810" cy="917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061" y="5700846"/>
                <a:ext cx="2725810" cy="9173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247775"/>
            <a:ext cx="56197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69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6418061" y="5700846"/>
                <a:ext cx="2725810" cy="917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061" y="5700846"/>
                <a:ext cx="2725810" cy="9173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3816424" cy="468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50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"/>
            <a:ext cx="38100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6418061" y="5700846"/>
                <a:ext cx="3446906" cy="898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061" y="5700846"/>
                <a:ext cx="3446906" cy="8980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417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41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4572000" y="1948272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 flipH="1" flipV="1">
            <a:off x="5312364" y="2688636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3563888" y="3429001"/>
            <a:ext cx="1008112" cy="5040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ylindre 16"/>
          <p:cNvSpPr/>
          <p:nvPr/>
        </p:nvSpPr>
        <p:spPr>
          <a:xfrm>
            <a:off x="4427984" y="2688636"/>
            <a:ext cx="292166" cy="1460444"/>
          </a:xfrm>
          <a:prstGeom prst="can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4720150" y="3471391"/>
                <a:ext cx="1436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Tige de diamètre négligeable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200" dirty="0" smtClean="0"/>
                  <a:t>.</a:t>
                </a:r>
                <a:endParaRPr lang="fr-FR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150" y="3471391"/>
                <a:ext cx="1436026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5508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/>
          <p:cNvSpPr/>
          <p:nvPr/>
        </p:nvSpPr>
        <p:spPr>
          <a:xfrm>
            <a:off x="4535996" y="412852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4139952" y="3923531"/>
                <a:ext cx="324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923531"/>
                <a:ext cx="324036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1331640" y="5661248"/>
                <a:ext cx="2645403" cy="893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661248"/>
                <a:ext cx="2645403" cy="8934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874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41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3831636" y="3200492"/>
            <a:ext cx="1480728" cy="457018"/>
          </a:xfrm>
          <a:prstGeom prst="ellipse">
            <a:avLst/>
          </a:prstGeom>
          <a:noFill/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4572000" y="1948272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 flipH="1" flipV="1">
            <a:off x="5312364" y="2688636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3563888" y="3429001"/>
            <a:ext cx="1008112" cy="5040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3953168" y="3716400"/>
            <a:ext cx="209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Tore de grand rayon R</a:t>
            </a:r>
          </a:p>
          <a:p>
            <a:r>
              <a:rPr lang="fr-FR" sz="1200" dirty="0" smtClean="0"/>
              <a:t>De petit rayon négligeable</a:t>
            </a:r>
          </a:p>
          <a:p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4535996" y="339213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4139952" y="3187147"/>
                <a:ext cx="324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187147"/>
                <a:ext cx="324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1331640" y="5661248"/>
                <a:ext cx="2890983" cy="915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661248"/>
                <a:ext cx="2890983" cy="91550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23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3831636" y="3200492"/>
            <a:ext cx="1480728" cy="457018"/>
          </a:xfrm>
          <a:prstGeom prst="ellipse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4572000" y="1948272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 flipH="1" flipV="1">
            <a:off x="5312364" y="2688636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3563888" y="3429001"/>
            <a:ext cx="1008112" cy="5040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4200632" y="3716400"/>
            <a:ext cx="1700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Disque de rayon </a:t>
            </a:r>
            <a:r>
              <a:rPr lang="fr-FR" sz="1200" dirty="0" smtClean="0"/>
              <a:t>R</a:t>
            </a:r>
          </a:p>
          <a:p>
            <a:r>
              <a:rPr lang="fr-FR" sz="1200" dirty="0" smtClean="0"/>
              <a:t>(épaisseur négligeable)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4535996" y="339213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4139952" y="3187147"/>
                <a:ext cx="324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187147"/>
                <a:ext cx="324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1331640" y="5661248"/>
                <a:ext cx="2890983" cy="915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661248"/>
                <a:ext cx="2890983" cy="91550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64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3831636" y="2688636"/>
            <a:ext cx="1480728" cy="148073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99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4572000" y="1948272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 flipH="1" flipV="1">
            <a:off x="5312364" y="2688636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3563888" y="3429001"/>
            <a:ext cx="1008112" cy="5040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3380680" y="2420888"/>
            <a:ext cx="133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Boule </a:t>
            </a:r>
            <a:r>
              <a:rPr lang="fr-FR" sz="1200" dirty="0" smtClean="0"/>
              <a:t>(pleine) </a:t>
            </a:r>
            <a:r>
              <a:rPr lang="fr-FR" sz="1200" dirty="0" smtClean="0"/>
              <a:t>de rayon R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4535996" y="339213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4139952" y="3187147"/>
                <a:ext cx="324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187147"/>
                <a:ext cx="324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1331640" y="5661248"/>
                <a:ext cx="2728760" cy="893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661248"/>
                <a:ext cx="2728760" cy="8934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52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3831636" y="2688636"/>
            <a:ext cx="1480728" cy="148073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lumMod val="78000"/>
                  <a:lumOff val="22000"/>
                  <a:alpha val="45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4572000" y="1948272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 flipH="1" flipV="1">
            <a:off x="5312364" y="2688636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3563888" y="3429001"/>
            <a:ext cx="1008112" cy="5040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3380680" y="2420888"/>
            <a:ext cx="133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Sphère (</a:t>
            </a:r>
            <a:r>
              <a:rPr lang="fr-FR" sz="1200" dirty="0" smtClean="0"/>
              <a:t>creuse) </a:t>
            </a:r>
            <a:r>
              <a:rPr lang="fr-FR" sz="1200" dirty="0" smtClean="0"/>
              <a:t>de </a:t>
            </a:r>
            <a:r>
              <a:rPr lang="fr-FR" sz="1200" dirty="0" smtClean="0"/>
              <a:t>rayon R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4535996" y="339213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4139952" y="3187147"/>
                <a:ext cx="324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187147"/>
                <a:ext cx="324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1331640" y="5661248"/>
                <a:ext cx="2728760" cy="893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661248"/>
                <a:ext cx="2728760" cy="8934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87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/>
          <p:cNvSpPr/>
          <p:nvPr/>
        </p:nvSpPr>
        <p:spPr>
          <a:xfrm>
            <a:off x="3753795" y="2751074"/>
            <a:ext cx="1747691" cy="1244420"/>
          </a:xfrm>
          <a:prstGeom prst="cube">
            <a:avLst>
              <a:gd name="adj" fmla="val 9123"/>
            </a:avLst>
          </a:prstGeo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99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4572000" y="1948272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 flipH="1" flipV="1">
            <a:off x="5312364" y="2688636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3563888" y="3429001"/>
            <a:ext cx="1008112" cy="5040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4572000" y="2313461"/>
            <a:ext cx="184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Plaque d’épaisseur négligeable suivant x.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4535996" y="339213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4139952" y="3187147"/>
                <a:ext cx="324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187147"/>
                <a:ext cx="324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1331640" y="5661248"/>
                <a:ext cx="3226332" cy="917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661248"/>
                <a:ext cx="3226332" cy="9173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87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/>
          <p:cNvSpPr/>
          <p:nvPr/>
        </p:nvSpPr>
        <p:spPr>
          <a:xfrm>
            <a:off x="3753795" y="2751074"/>
            <a:ext cx="1747691" cy="1244420"/>
          </a:xfrm>
          <a:prstGeom prst="cube">
            <a:avLst>
              <a:gd name="adj" fmla="val 26983"/>
            </a:avLst>
          </a:prstGeo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99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4572000" y="1948272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 flipH="1" flipV="1">
            <a:off x="5312364" y="2688636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3563888" y="3429001"/>
            <a:ext cx="1008112" cy="5040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/>
          <p:cNvSpPr/>
          <p:nvPr/>
        </p:nvSpPr>
        <p:spPr>
          <a:xfrm>
            <a:off x="4535996" y="339213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4139952" y="3187147"/>
                <a:ext cx="324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187147"/>
                <a:ext cx="324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1331640" y="5661248"/>
                <a:ext cx="2725810" cy="893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661248"/>
                <a:ext cx="2725810" cy="8934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65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/>
          <p:cNvSpPr/>
          <p:nvPr/>
        </p:nvSpPr>
        <p:spPr>
          <a:xfrm>
            <a:off x="3753795" y="2751074"/>
            <a:ext cx="1747691" cy="1244420"/>
          </a:xfrm>
          <a:prstGeom prst="cube">
            <a:avLst>
              <a:gd name="adj" fmla="val 26983"/>
            </a:avLst>
          </a:prstGeo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99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4572000" y="1948272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 flipH="1" flipV="1">
            <a:off x="5312364" y="2688636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3563888" y="3429001"/>
            <a:ext cx="1008112" cy="5040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/>
          <p:cNvSpPr/>
          <p:nvPr/>
        </p:nvSpPr>
        <p:spPr>
          <a:xfrm>
            <a:off x="3718508" y="3948657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3322464" y="3743666"/>
                <a:ext cx="324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64" y="3743666"/>
                <a:ext cx="324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1331640" y="5661248"/>
                <a:ext cx="3207545" cy="893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fr-FR" b="0" i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S</m:t>
                          </m:r>
                        </m:e>
                      </m:d>
                      <m:r>
                        <a:rPr lang="fr-FR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661248"/>
                <a:ext cx="3207545" cy="8934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3454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748</Words>
  <Application>Microsoft Office PowerPoint</Application>
  <PresentationFormat>Affichage à l'écran (4:3)</PresentationFormat>
  <Paragraphs>87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19</cp:revision>
  <dcterms:created xsi:type="dcterms:W3CDTF">2017-11-04T13:40:04Z</dcterms:created>
  <dcterms:modified xsi:type="dcterms:W3CDTF">2017-11-27T12:46:23Z</dcterms:modified>
</cp:coreProperties>
</file>