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88" y="4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</a:t>
            </a:r>
            <a:r>
              <a:rPr lang="fr-FR" sz="1050" b="1" cap="small" dirty="0" smtClean="0">
                <a:latin typeface="Tw Cen MT" pitchFamily="34" charset="0"/>
              </a:rPr>
              <a:t>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Expérimentation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Modélisation associée à l’expérimentation</a:t>
            </a:r>
            <a:endParaRPr lang="fr-FR" sz="1000" i="1" dirty="0"/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Résultat de l’expérimentation</a:t>
            </a:r>
            <a:endParaRPr lang="fr-FR" sz="10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944888" y="246270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 smtClean="0"/>
              <a:t>Tp</a:t>
            </a:r>
            <a:r>
              <a:rPr lang="fr-FR" sz="1000" i="1" dirty="0" smtClean="0"/>
              <a:t> =	k = 	J = </a:t>
            </a:r>
            <a:endParaRPr lang="fr-FR" sz="10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44888" y="221648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Équation de la dynamique</a:t>
            </a:r>
            <a:endParaRPr lang="fr-FR" sz="1000" i="1" dirty="0"/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44136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 smtClean="0"/>
                <a:t>J</a:t>
              </a:r>
              <a:r>
                <a:rPr lang="fr-FR" i="1" baseline="-25000" dirty="0" err="1" smtClean="0"/>
                <a:t>exp</a:t>
              </a:r>
              <a:r>
                <a:rPr lang="fr-FR" i="1" dirty="0" smtClean="0"/>
                <a:t> = </a:t>
              </a:r>
              <a:endParaRPr lang="fr-FR" i="1" dirty="0"/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Modélisation acausale</a:t>
            </a:r>
            <a:endParaRPr lang="fr-FR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J</a:t>
            </a:r>
            <a:r>
              <a:rPr lang="fr-FR" i="1" baseline="-25000" dirty="0" err="1" smtClean="0"/>
              <a:t>sim</a:t>
            </a:r>
            <a:r>
              <a:rPr lang="fr-FR" i="1" dirty="0" smtClean="0"/>
              <a:t> = </a:t>
            </a:r>
            <a:endParaRPr lang="fr-F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3037151"/>
            <a:ext cx="29637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Résultat de la modélisation</a:t>
            </a:r>
            <a:endParaRPr lang="fr-FR" sz="1000" i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Méthode pour identifier J</a:t>
            </a:r>
            <a:endParaRPr lang="fr-FR" sz="1000" i="1" dirty="0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Modélisation SW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J</a:t>
            </a:r>
            <a:r>
              <a:rPr lang="fr-FR" sz="2000" i="1" baseline="-25000" dirty="0" err="1" smtClean="0"/>
              <a:t>Huygens</a:t>
            </a:r>
            <a:r>
              <a:rPr lang="fr-FR" sz="2000" i="1" dirty="0" smtClean="0"/>
              <a:t> = </a:t>
            </a:r>
            <a:endParaRPr lang="fr-FR" sz="2000" i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J</a:t>
            </a:r>
            <a:r>
              <a:rPr lang="fr-FR" sz="2000" i="1" baseline="-25000" dirty="0" err="1" smtClean="0"/>
              <a:t>SolidWorks</a:t>
            </a:r>
            <a:r>
              <a:rPr lang="fr-FR" sz="2000" i="1" dirty="0" smtClean="0"/>
              <a:t> = </a:t>
            </a:r>
            <a:endParaRPr lang="fr-FR" sz="2000" i="1" dirty="0"/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Origines des écarts entre les deux inerties calculées</a:t>
            </a:r>
            <a:endParaRPr lang="fr-FR" sz="100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Inertie retenue :</a:t>
            </a:r>
            <a:endParaRPr lang="fr-FR" sz="1000" i="1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J</a:t>
              </a:r>
              <a:r>
                <a:rPr lang="fr-FR" i="1" baseline="-25000" dirty="0" smtClean="0"/>
                <a:t>SW</a:t>
              </a:r>
              <a:r>
                <a:rPr lang="fr-FR" i="1" dirty="0" smtClean="0"/>
                <a:t> = </a:t>
              </a:r>
              <a:endParaRPr lang="fr-FR" i="1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exp</a:t>
            </a:r>
            <a:r>
              <a:rPr lang="fr-FR" sz="1000" i="1" dirty="0"/>
              <a:t> </a:t>
            </a:r>
            <a:r>
              <a:rPr lang="fr-FR" sz="1000" i="1" dirty="0" smtClean="0"/>
              <a:t>–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exp</a:t>
            </a:r>
            <a:r>
              <a:rPr lang="fr-FR" sz="1000" i="1" dirty="0"/>
              <a:t> </a:t>
            </a:r>
            <a:r>
              <a:rPr lang="fr-FR" sz="1000" i="1" dirty="0" smtClean="0"/>
              <a:t>– J</a:t>
            </a:r>
            <a:r>
              <a:rPr lang="fr-FR" sz="1000" i="1" baseline="-25000" dirty="0" smtClean="0"/>
              <a:t>SW</a:t>
            </a:r>
            <a:endParaRPr lang="fr-FR" sz="1000" i="1" baseline="-25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smtClean="0"/>
              <a:t>J</a:t>
            </a:r>
            <a:r>
              <a:rPr lang="fr-FR" sz="1000" i="1" baseline="-25000" dirty="0" smtClean="0"/>
              <a:t>SW</a:t>
            </a:r>
            <a:r>
              <a:rPr lang="fr-FR" sz="1000" i="1" dirty="0" smtClean="0"/>
              <a:t> –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Bilan</a:t>
            </a:r>
            <a:endParaRPr lang="fr-FR" sz="1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</a:t>
            </a:r>
            <a:r>
              <a:rPr lang="fr-FR" sz="1050" b="1" cap="small" dirty="0" smtClean="0">
                <a:latin typeface="Tw Cen MT" pitchFamily="34" charset="0"/>
              </a:rPr>
              <a:t>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Expérimentation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Modélisation associée à l’expérimentation</a:t>
            </a:r>
            <a:endParaRPr lang="fr-FR" sz="1000" i="1" dirty="0"/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Résultat de l’expérimentation</a:t>
            </a:r>
            <a:endParaRPr lang="fr-FR" sz="10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 smtClean="0"/>
              <a:t>Tp</a:t>
            </a:r>
            <a:r>
              <a:rPr lang="fr-FR" sz="900" i="1" dirty="0" smtClean="0"/>
              <a:t> = 0,2 (2s pour 10 oscillations) k = 0,43.10</a:t>
            </a:r>
            <a:r>
              <a:rPr lang="fr-FR" sz="900" i="1" baseline="30000" dirty="0" smtClean="0"/>
              <a:t>3</a:t>
            </a:r>
            <a:r>
              <a:rPr lang="fr-FR" sz="900" i="1" dirty="0" smtClean="0"/>
              <a:t>N/m </a:t>
            </a:r>
          </a:p>
          <a:p>
            <a:pPr algn="ctr"/>
            <a:r>
              <a:rPr lang="fr-FR" sz="900" i="1" dirty="0" smtClean="0"/>
              <a:t>J = 9,4 10</a:t>
            </a:r>
            <a:r>
              <a:rPr lang="fr-FR" sz="900" i="1" baseline="30000" dirty="0" smtClean="0"/>
              <a:t>-3</a:t>
            </a:r>
            <a:r>
              <a:rPr lang="fr-FR" sz="900" i="1" dirty="0" smtClean="0"/>
              <a:t> kg.m²</a:t>
            </a:r>
            <a:endParaRPr lang="fr-FR" sz="900" i="1" dirty="0"/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 smtClean="0"/>
                <a:t>J</a:t>
              </a:r>
              <a:r>
                <a:rPr lang="fr-FR" sz="1400" i="1" baseline="-25000" dirty="0" err="1" smtClean="0"/>
                <a:t>exp</a:t>
              </a:r>
              <a:r>
                <a:rPr lang="fr-FR" sz="1400" i="1" dirty="0" smtClean="0"/>
                <a:t> </a:t>
              </a:r>
              <a:r>
                <a:rPr lang="fr-FR" sz="1400" i="1" dirty="0"/>
                <a:t>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Modélisation acausale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J</a:t>
            </a:r>
            <a:r>
              <a:rPr lang="fr-FR" i="1" baseline="-25000" dirty="0" err="1" smtClean="0"/>
              <a:t>sim</a:t>
            </a:r>
            <a:r>
              <a:rPr lang="fr-FR" i="1" dirty="0" smtClean="0"/>
              <a:t> = </a:t>
            </a:r>
            <a:endParaRPr lang="fr-F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Résultat de la modélisation</a:t>
            </a:r>
            <a:endParaRPr lang="fr-FR" sz="1000" i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Méthode pour identifier J</a:t>
            </a:r>
            <a:endParaRPr lang="fr-FR" sz="1000" i="1" dirty="0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Modélisation SW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J</a:t>
            </a:r>
            <a:r>
              <a:rPr lang="fr-FR" sz="2000" i="1" baseline="-25000" dirty="0" err="1" smtClean="0"/>
              <a:t>Huygens</a:t>
            </a:r>
            <a:r>
              <a:rPr lang="fr-FR" sz="2000" i="1" dirty="0" smtClean="0"/>
              <a:t> = </a:t>
            </a:r>
            <a:endParaRPr lang="fr-FR" sz="2000" i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J</a:t>
            </a:r>
            <a:r>
              <a:rPr lang="fr-FR" sz="2000" i="1" baseline="-25000" dirty="0" err="1" smtClean="0"/>
              <a:t>SolidWorks</a:t>
            </a:r>
            <a:r>
              <a:rPr lang="fr-FR" sz="2000" i="1" dirty="0" smtClean="0"/>
              <a:t> = </a:t>
            </a:r>
            <a:endParaRPr lang="fr-FR" sz="2000" i="1" dirty="0"/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Origines des écarts entre les deux inerties calculées</a:t>
            </a:r>
            <a:endParaRPr lang="fr-FR" sz="100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Inertie retenue :</a:t>
            </a:r>
            <a:endParaRPr lang="fr-FR" sz="1000" i="1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J</a:t>
              </a:r>
              <a:r>
                <a:rPr lang="fr-FR" i="1" baseline="-25000" dirty="0" smtClean="0"/>
                <a:t>SW</a:t>
              </a:r>
              <a:r>
                <a:rPr lang="fr-FR" i="1" dirty="0" smtClean="0"/>
                <a:t> = </a:t>
              </a:r>
              <a:endParaRPr lang="fr-FR" i="1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exp</a:t>
            </a:r>
            <a:r>
              <a:rPr lang="fr-FR" sz="1000" i="1" dirty="0"/>
              <a:t> </a:t>
            </a:r>
            <a:r>
              <a:rPr lang="fr-FR" sz="1000" i="1" dirty="0" smtClean="0"/>
              <a:t>–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exp</a:t>
            </a:r>
            <a:r>
              <a:rPr lang="fr-FR" sz="1000" i="1" dirty="0"/>
              <a:t> </a:t>
            </a:r>
            <a:r>
              <a:rPr lang="fr-FR" sz="1000" i="1" dirty="0" smtClean="0"/>
              <a:t>– J</a:t>
            </a:r>
            <a:r>
              <a:rPr lang="fr-FR" sz="1000" i="1" baseline="-25000" dirty="0" smtClean="0"/>
              <a:t>SW</a:t>
            </a:r>
            <a:endParaRPr lang="fr-FR" sz="1000" i="1" baseline="-25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smtClean="0"/>
              <a:t>J</a:t>
            </a:r>
            <a:r>
              <a:rPr lang="fr-FR" sz="1000" i="1" baseline="-25000" dirty="0" smtClean="0"/>
              <a:t>SW</a:t>
            </a:r>
            <a:r>
              <a:rPr lang="fr-FR" sz="1000" i="1" dirty="0" smtClean="0"/>
              <a:t> –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91" y="781799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784648" y="577423"/>
            <a:ext cx="1628924" cy="18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8" y="3141593"/>
            <a:ext cx="986208" cy="84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188</Words>
  <Application>Microsoft Office PowerPoint</Application>
  <PresentationFormat>Format A4 (210 x 297 mm)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pt_ptsi</cp:lastModifiedBy>
  <cp:revision>10</cp:revision>
  <dcterms:created xsi:type="dcterms:W3CDTF">2017-11-16T09:18:53Z</dcterms:created>
  <dcterms:modified xsi:type="dcterms:W3CDTF">2017-12-12T14:54:55Z</dcterms:modified>
</cp:coreProperties>
</file>