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61" r:id="rId6"/>
    <p:sldId id="262" r:id="rId7"/>
    <p:sldId id="259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72" y="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" Type="http://schemas.openxmlformats.org/officeDocument/2006/relationships/image" Target="../media/image13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417</Words>
  <Application>Microsoft Office PowerPoint</Application>
  <PresentationFormat>Affichage à l'écran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2018-03-22T21:06:39Z</dcterms:created>
  <dcterms:modified xsi:type="dcterms:W3CDTF">2018-04-20T08:14:46Z</dcterms:modified>
</cp:coreProperties>
</file>