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ylindre 16"/>
          <p:cNvSpPr/>
          <p:nvPr/>
        </p:nvSpPr>
        <p:spPr>
          <a:xfrm>
            <a:off x="4427984" y="2688636"/>
            <a:ext cx="292166" cy="1460444"/>
          </a:xfrm>
          <a:prstGeom prst="can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720150" y="3471391"/>
                <a:ext cx="1436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Tige de diamètre négligeable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200" dirty="0" smtClean="0"/>
                  <a:t>.</a:t>
                </a:r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150" y="3471391"/>
                <a:ext cx="143602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5508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3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1636" y="3200492"/>
            <a:ext cx="1480728" cy="457018"/>
          </a:xfrm>
          <a:prstGeom prst="ellipse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953168" y="3716400"/>
            <a:ext cx="209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Tore de grand rayon R</a:t>
            </a:r>
          </a:p>
          <a:p>
            <a:r>
              <a:rPr lang="fr-FR" sz="1200" dirty="0" smtClean="0"/>
              <a:t>De petit rayon négligeable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662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1636" y="3200492"/>
            <a:ext cx="1480728" cy="457018"/>
          </a:xfrm>
          <a:prstGeom prst="ellipse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4200632" y="3716400"/>
            <a:ext cx="133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Disque de rayon 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56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1636" y="2688636"/>
            <a:ext cx="1480728" cy="148073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380680" y="2420888"/>
            <a:ext cx="133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Boule pleine de rayon 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55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3753795" y="2751074"/>
            <a:ext cx="1747691" cy="1244420"/>
          </a:xfrm>
          <a:prstGeom prst="cube">
            <a:avLst>
              <a:gd name="adj" fmla="val 9123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4572000" y="2313461"/>
            <a:ext cx="184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Plaque d’épaisseur négligeable suivant x.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358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ylindre 1"/>
          <p:cNvSpPr/>
          <p:nvPr/>
        </p:nvSpPr>
        <p:spPr>
          <a:xfrm rot="5400000">
            <a:off x="4219780" y="2542865"/>
            <a:ext cx="840303" cy="1772271"/>
          </a:xfrm>
          <a:prstGeom prst="can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9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574758" y="2550136"/>
                <a:ext cx="1480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Cylindre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200" dirty="0" smtClean="0"/>
                  <a:t>.</a:t>
                </a:r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58" y="2550136"/>
                <a:ext cx="1480728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30" y="3656057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62" y="315200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4572000" y="1948272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5312364" y="2688636"/>
            <a:ext cx="0" cy="148072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563888" y="3429001"/>
            <a:ext cx="1008112" cy="5040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569294" y="2774297"/>
                <a:ext cx="1480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Cône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94" y="2774297"/>
                <a:ext cx="1480728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413" t="-2174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/>
          <p:nvPr/>
        </p:nvGrpSpPr>
        <p:grpSpPr>
          <a:xfrm>
            <a:off x="4572000" y="3068961"/>
            <a:ext cx="1224136" cy="720078"/>
            <a:chOff x="1822081" y="2708920"/>
            <a:chExt cx="1968512" cy="992053"/>
          </a:xfrm>
        </p:grpSpPr>
        <p:sp>
          <p:nvSpPr>
            <p:cNvPr id="27" name="Ellipse 26"/>
            <p:cNvSpPr/>
            <p:nvPr/>
          </p:nvSpPr>
          <p:spPr>
            <a:xfrm>
              <a:off x="3430553" y="2708920"/>
              <a:ext cx="360040" cy="992053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99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29" name="Connecteur droit 28"/>
            <p:cNvCxnSpPr>
              <a:stCxn id="27" idx="0"/>
            </p:cNvCxnSpPr>
            <p:nvPr/>
          </p:nvCxnSpPr>
          <p:spPr>
            <a:xfrm flipH="1">
              <a:off x="1822081" y="2708920"/>
              <a:ext cx="1788492" cy="496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27" idx="4"/>
            </p:cNvCxnSpPr>
            <p:nvPr/>
          </p:nvCxnSpPr>
          <p:spPr>
            <a:xfrm flipH="1" flipV="1">
              <a:off x="1822081" y="3204947"/>
              <a:ext cx="1788492" cy="49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59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53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105</Words>
  <Application>Microsoft Office PowerPoint</Application>
  <PresentationFormat>Affichage à l'écran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2017-11-04T13:40:04Z</dcterms:created>
  <dcterms:modified xsi:type="dcterms:W3CDTF">2017-11-04T20:00:10Z</dcterms:modified>
</cp:coreProperties>
</file>