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72" y="20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23/03/2018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23/03/2018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23/03/2018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23/03/2018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23/03/2018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23/03/2018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23/03/2018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 rot="19800000">
            <a:off x="2903584" y="1137340"/>
            <a:ext cx="720080" cy="720080"/>
            <a:chOff x="971600" y="1268760"/>
            <a:chExt cx="720080" cy="720080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395536" y="1187843"/>
            <a:ext cx="1296144" cy="1377062"/>
            <a:chOff x="395536" y="1187843"/>
            <a:chExt cx="1296144" cy="1377062"/>
          </a:xfrm>
        </p:grpSpPr>
        <p:grpSp>
          <p:nvGrpSpPr>
            <p:cNvPr id="7" name="Groupe 6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5" name="Connecteur droit avec flèche 4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avec flèche 5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9" name="Connecteur droit avec flèche 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Arc 16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2" name="Groupe 21"/>
          <p:cNvGrpSpPr/>
          <p:nvPr/>
        </p:nvGrpSpPr>
        <p:grpSpPr>
          <a:xfrm>
            <a:off x="1475656" y="1187843"/>
            <a:ext cx="1296144" cy="1377062"/>
            <a:chOff x="395536" y="1187843"/>
            <a:chExt cx="1296144" cy="1377062"/>
          </a:xfrm>
        </p:grpSpPr>
        <p:grpSp>
          <p:nvGrpSpPr>
            <p:cNvPr id="23" name="Groupe 22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31" name="Connecteur droit avec flèche 30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29" name="Connecteur droit avec flèche 2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avec flèche 2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Arc 24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6" name="Groupe 25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27" name="Ellipse 26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" name="Groupe 33"/>
          <p:cNvGrpSpPr/>
          <p:nvPr/>
        </p:nvGrpSpPr>
        <p:grpSpPr>
          <a:xfrm>
            <a:off x="3131840" y="1268760"/>
            <a:ext cx="720080" cy="720080"/>
            <a:chOff x="971600" y="1268760"/>
            <a:chExt cx="720080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20700000">
            <a:off x="3021012" y="1187843"/>
            <a:ext cx="720080" cy="720080"/>
            <a:chOff x="971600" y="1268760"/>
            <a:chExt cx="720080" cy="720080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>
            <a:off x="2555776" y="1412777"/>
            <a:ext cx="1152128" cy="1152128"/>
          </a:xfrm>
          <a:prstGeom prst="arc">
            <a:avLst>
              <a:gd name="adj1" fmla="val 20787483"/>
              <a:gd name="adj2" fmla="val 21510070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77840" y="1934841"/>
            <a:ext cx="108000" cy="108000"/>
            <a:chOff x="899592" y="1916833"/>
            <a:chExt cx="108000" cy="108000"/>
          </a:xfrm>
        </p:grpSpPr>
        <p:sp>
          <p:nvSpPr>
            <p:cNvPr id="38" name="Ellipse 37"/>
            <p:cNvSpPr/>
            <p:nvPr/>
          </p:nvSpPr>
          <p:spPr>
            <a:xfrm>
              <a:off x="899592" y="191683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935592" y="1952833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5" y="2671650"/>
            <a:ext cx="4498917" cy="11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2555776" y="1412776"/>
            <a:ext cx="1152128" cy="1152128"/>
          </a:xfrm>
          <a:prstGeom prst="arc">
            <a:avLst>
              <a:gd name="adj1" fmla="val 19832481"/>
              <a:gd name="adj2" fmla="val 20531628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48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95936" y="2039568"/>
            <a:ext cx="1008112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Couple moteur calculé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7176" y="2143874"/>
            <a:ext cx="12490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Exigence validée ?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Marge d’utilisation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312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000" b="1" dirty="0" smtClean="0">
                    <a:solidFill>
                      <a:sysClr val="windowText" lastClr="000000"/>
                    </a:solidFill>
                  </a:rPr>
                  <a:t>Couple moteur calculé</a:t>
                </a:r>
              </a:p>
              <a:p>
                <a:pPr algn="ctr"/>
                <a:endParaRPr lang="fr-FR" sz="100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𝟔𝟔</m:t>
                          </m:r>
                        </m:den>
                      </m:f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𝟔</m:t>
                      </m:r>
                      <m:r>
                        <a:rPr lang="fr-FR" sz="10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50037" y="2143874"/>
            <a:ext cx="118333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Exigence validée </a:t>
            </a:r>
            <a:endParaRPr lang="fr-FR" sz="1100" b="1" dirty="0" smtClean="0">
              <a:solidFill>
                <a:sysClr val="windowText" lastClr="000000"/>
              </a:solidFill>
            </a:endParaRPr>
          </a:p>
          <a:p>
            <a:pPr algn="ctr"/>
            <a:endParaRPr lang="fr-F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OUI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Marge d’utilisation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𝟏𝟎</m:t>
                      </m:r>
                      <m:r>
                        <a:rPr lang="fr-FR" sz="1200" b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20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200" b="1" dirty="0" smtClean="0">
                    <a:solidFill>
                      <a:sysClr val="windowText" lastClr="000000"/>
                    </a:solidFill>
                  </a:rPr>
                  <a:t>Le couple étant calculé dans une configuration particulière, un couple supérieur peut être nécessaire.</a:t>
                </a:r>
                <a:endParaRPr lang="fr-FR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  <a:blipFill rotWithShape="1">
                <a:blip r:embed="rId5"/>
                <a:stretch>
                  <a:fillRect r="-1078" b="-4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66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4"/>
                </a:solidFill>
              </a:rPr>
              <a:t>1</a:t>
            </a:r>
            <a:endParaRPr lang="fr-FR" sz="1400" b="1" dirty="0">
              <a:solidFill>
                <a:schemeClr val="accent4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3"/>
                </a:solidFill>
              </a:rPr>
              <a:t>3</a:t>
            </a:r>
            <a:endParaRPr lang="fr-FR" sz="1400" b="1" dirty="0">
              <a:solidFill>
                <a:schemeClr val="accent3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4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fr-F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 23"/>
          <p:cNvSpPr/>
          <p:nvPr/>
        </p:nvSpPr>
        <p:spPr>
          <a:xfrm>
            <a:off x="539552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 24"/>
          <p:cNvSpPr/>
          <p:nvPr/>
        </p:nvSpPr>
        <p:spPr>
          <a:xfrm>
            <a:off x="1286635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2033718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/>
        </p:nvSpPr>
        <p:spPr>
          <a:xfrm>
            <a:off x="2780801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>
            <a:off x="3548906" y="1796852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971600" y="1348285"/>
            <a:ext cx="2736304" cy="100059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 rot="18900000">
            <a:off x="2189750" y="1038546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fr-FR" sz="1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400">
                                      <a:latin typeface="Cambria Math"/>
                                    </a:rPr>
                                    <m:t>ext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→4</m:t>
                                  </m:r>
                                </m:e>
                              </m:d>
                            </m:e>
                          </m:d>
                          <m:r>
                            <a:rPr lang="fr-FR" sz="1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400" b="0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fr-FR" sz="1400">
                                          <a:latin typeface="Cambria Math"/>
                                        </a:rPr>
                                        <m:t>ext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→4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</m:eqAr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ZoneTexte 35"/>
          <p:cNvSpPr txBox="1"/>
          <p:nvPr/>
        </p:nvSpPr>
        <p:spPr>
          <a:xfrm>
            <a:off x="2780801" y="794844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Pesanteur</a:t>
            </a:r>
            <a:endParaRPr lang="fr-FR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837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277</Words>
  <Application>Microsoft Office PowerPoint</Application>
  <PresentationFormat>Affichage à l'écran (4:3)</PresentationFormat>
  <Paragraphs>52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21</cp:revision>
  <dcterms:created xsi:type="dcterms:W3CDTF">2018-03-22T21:06:39Z</dcterms:created>
  <dcterms:modified xsi:type="dcterms:W3CDTF">2018-03-23T18:17:36Z</dcterms:modified>
</cp:coreProperties>
</file>