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avec flèche 85"/>
          <p:cNvCxnSpPr/>
          <p:nvPr/>
        </p:nvCxnSpPr>
        <p:spPr>
          <a:xfrm rot="5400000" flipV="1">
            <a:off x="4581757" y="4137249"/>
            <a:ext cx="463646" cy="469560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/>
              <p:cNvSpPr txBox="1"/>
              <p:nvPr/>
            </p:nvSpPr>
            <p:spPr>
              <a:xfrm>
                <a:off x="4936592" y="4499222"/>
                <a:ext cx="3392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592" y="4499222"/>
                <a:ext cx="339260" cy="2539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necteur droit avec flèche 83"/>
          <p:cNvCxnSpPr/>
          <p:nvPr/>
        </p:nvCxnSpPr>
        <p:spPr>
          <a:xfrm rot="5400000" flipV="1">
            <a:off x="5305827" y="3423062"/>
            <a:ext cx="463646" cy="469560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 flipV="1">
            <a:off x="5294881" y="2956459"/>
            <a:ext cx="463646" cy="469560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4569834" y="2714660"/>
            <a:ext cx="0" cy="405455"/>
          </a:xfrm>
          <a:prstGeom prst="straightConnector1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4576203" y="2708920"/>
            <a:ext cx="706997" cy="0"/>
          </a:xfrm>
          <a:prstGeom prst="straightConnector1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4584280" y="2232680"/>
            <a:ext cx="463646" cy="469560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572000" y="3429000"/>
            <a:ext cx="711200" cy="720080"/>
          </a:xfrm>
          <a:prstGeom prst="lin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/>
          <p:cNvCxnSpPr>
            <a:stCxn id="5" idx="1"/>
            <a:endCxn id="24" idx="5"/>
          </p:cNvCxnSpPr>
          <p:nvPr/>
        </p:nvCxnSpPr>
        <p:spPr>
          <a:xfrm>
            <a:off x="4518922" y="2658008"/>
            <a:ext cx="824070" cy="821904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Ellipse 4"/>
          <p:cNvSpPr/>
          <p:nvPr/>
        </p:nvSpPr>
        <p:spPr>
          <a:xfrm>
            <a:off x="4497834" y="2636920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497834" y="4592920"/>
            <a:ext cx="144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>
            <a:stCxn id="23" idx="4"/>
          </p:cNvCxnSpPr>
          <p:nvPr/>
        </p:nvCxnSpPr>
        <p:spPr>
          <a:xfrm>
            <a:off x="4569834" y="4221080"/>
            <a:ext cx="0" cy="864104"/>
          </a:xfrm>
          <a:prstGeom prst="lin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4497487" y="2116612"/>
            <a:ext cx="144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/>
          <p:cNvCxnSpPr/>
          <p:nvPr/>
        </p:nvCxnSpPr>
        <p:spPr>
          <a:xfrm>
            <a:off x="4497487" y="2462030"/>
            <a:ext cx="144000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97487" y="2059194"/>
            <a:ext cx="144000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>
            <a:endCxn id="5" idx="0"/>
          </p:cNvCxnSpPr>
          <p:nvPr/>
        </p:nvCxnSpPr>
        <p:spPr>
          <a:xfrm>
            <a:off x="4569834" y="1844824"/>
            <a:ext cx="0" cy="792096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15" idx="1"/>
          </p:cNvCxnSpPr>
          <p:nvPr/>
        </p:nvCxnSpPr>
        <p:spPr>
          <a:xfrm flipH="1">
            <a:off x="4211613" y="2260612"/>
            <a:ext cx="285874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4211960" y="2087903"/>
            <a:ext cx="0" cy="345418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Forme libre 46"/>
          <p:cNvSpPr/>
          <p:nvPr/>
        </p:nvSpPr>
        <p:spPr>
          <a:xfrm>
            <a:off x="4074568" y="2087903"/>
            <a:ext cx="137392" cy="345417"/>
          </a:xfrm>
          <a:custGeom>
            <a:avLst/>
            <a:gdLst>
              <a:gd name="connsiteX0" fmla="*/ 196568 w 196568"/>
              <a:gd name="connsiteY0" fmla="*/ 0 h 333375"/>
              <a:gd name="connsiteX1" fmla="*/ 13212 w 196568"/>
              <a:gd name="connsiteY1" fmla="*/ 47625 h 333375"/>
              <a:gd name="connsiteX2" fmla="*/ 96556 w 196568"/>
              <a:gd name="connsiteY2" fmla="*/ 173832 h 333375"/>
              <a:gd name="connsiteX3" fmla="*/ 1306 w 196568"/>
              <a:gd name="connsiteY3" fmla="*/ 276225 h 333375"/>
              <a:gd name="connsiteX4" fmla="*/ 182281 w 196568"/>
              <a:gd name="connsiteY4" fmla="*/ 333375 h 333375"/>
              <a:gd name="connsiteX0" fmla="*/ 196981 w 196982"/>
              <a:gd name="connsiteY0" fmla="*/ 0 h 330993"/>
              <a:gd name="connsiteX1" fmla="*/ 13625 w 196982"/>
              <a:gd name="connsiteY1" fmla="*/ 47625 h 330993"/>
              <a:gd name="connsiteX2" fmla="*/ 96969 w 196982"/>
              <a:gd name="connsiteY2" fmla="*/ 173832 h 330993"/>
              <a:gd name="connsiteX3" fmla="*/ 1719 w 196982"/>
              <a:gd name="connsiteY3" fmla="*/ 276225 h 330993"/>
              <a:gd name="connsiteX4" fmla="*/ 196982 w 196982"/>
              <a:gd name="connsiteY4" fmla="*/ 330993 h 330993"/>
              <a:gd name="connsiteX0" fmla="*/ 196981 w 196982"/>
              <a:gd name="connsiteY0" fmla="*/ 0 h 338136"/>
              <a:gd name="connsiteX1" fmla="*/ 13625 w 196982"/>
              <a:gd name="connsiteY1" fmla="*/ 47625 h 338136"/>
              <a:gd name="connsiteX2" fmla="*/ 96969 w 196982"/>
              <a:gd name="connsiteY2" fmla="*/ 173832 h 338136"/>
              <a:gd name="connsiteX3" fmla="*/ 1719 w 196982"/>
              <a:gd name="connsiteY3" fmla="*/ 276225 h 338136"/>
              <a:gd name="connsiteX4" fmla="*/ 196982 w 196982"/>
              <a:gd name="connsiteY4" fmla="*/ 338136 h 338136"/>
              <a:gd name="connsiteX0" fmla="*/ 194600 w 196982"/>
              <a:gd name="connsiteY0" fmla="*/ 0 h 326229"/>
              <a:gd name="connsiteX1" fmla="*/ 13625 w 196982"/>
              <a:gd name="connsiteY1" fmla="*/ 35718 h 326229"/>
              <a:gd name="connsiteX2" fmla="*/ 96969 w 196982"/>
              <a:gd name="connsiteY2" fmla="*/ 161925 h 326229"/>
              <a:gd name="connsiteX3" fmla="*/ 1719 w 196982"/>
              <a:gd name="connsiteY3" fmla="*/ 264318 h 326229"/>
              <a:gd name="connsiteX4" fmla="*/ 196982 w 196982"/>
              <a:gd name="connsiteY4" fmla="*/ 326229 h 326229"/>
              <a:gd name="connsiteX0" fmla="*/ 194743 w 197125"/>
              <a:gd name="connsiteY0" fmla="*/ 0 h 326229"/>
              <a:gd name="connsiteX1" fmla="*/ 70918 w 197125"/>
              <a:gd name="connsiteY1" fmla="*/ 47624 h 326229"/>
              <a:gd name="connsiteX2" fmla="*/ 97112 w 197125"/>
              <a:gd name="connsiteY2" fmla="*/ 161925 h 326229"/>
              <a:gd name="connsiteX3" fmla="*/ 1862 w 197125"/>
              <a:gd name="connsiteY3" fmla="*/ 264318 h 326229"/>
              <a:gd name="connsiteX4" fmla="*/ 197125 w 197125"/>
              <a:gd name="connsiteY4" fmla="*/ 326229 h 326229"/>
              <a:gd name="connsiteX0" fmla="*/ 136704 w 139086"/>
              <a:gd name="connsiteY0" fmla="*/ 0 h 326229"/>
              <a:gd name="connsiteX1" fmla="*/ 12879 w 139086"/>
              <a:gd name="connsiteY1" fmla="*/ 47624 h 326229"/>
              <a:gd name="connsiteX2" fmla="*/ 39073 w 139086"/>
              <a:gd name="connsiteY2" fmla="*/ 161925 h 326229"/>
              <a:gd name="connsiteX3" fmla="*/ 3354 w 139086"/>
              <a:gd name="connsiteY3" fmla="*/ 269081 h 326229"/>
              <a:gd name="connsiteX4" fmla="*/ 139086 w 139086"/>
              <a:gd name="connsiteY4" fmla="*/ 326229 h 326229"/>
              <a:gd name="connsiteX0" fmla="*/ 135010 w 137392"/>
              <a:gd name="connsiteY0" fmla="*/ 0 h 326229"/>
              <a:gd name="connsiteX1" fmla="*/ 11185 w 137392"/>
              <a:gd name="connsiteY1" fmla="*/ 47624 h 326229"/>
              <a:gd name="connsiteX2" fmla="*/ 58810 w 137392"/>
              <a:gd name="connsiteY2" fmla="*/ 166687 h 326229"/>
              <a:gd name="connsiteX3" fmla="*/ 1660 w 137392"/>
              <a:gd name="connsiteY3" fmla="*/ 269081 h 326229"/>
              <a:gd name="connsiteX4" fmla="*/ 137392 w 137392"/>
              <a:gd name="connsiteY4" fmla="*/ 326229 h 32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92" h="326229">
                <a:moveTo>
                  <a:pt x="135010" y="0"/>
                </a:moveTo>
                <a:cubicBezTo>
                  <a:pt x="51666" y="9326"/>
                  <a:pt x="23885" y="19843"/>
                  <a:pt x="11185" y="47624"/>
                </a:cubicBezTo>
                <a:cubicBezTo>
                  <a:pt x="-1515" y="75405"/>
                  <a:pt x="60397" y="129778"/>
                  <a:pt x="58810" y="166687"/>
                </a:cubicBezTo>
                <a:cubicBezTo>
                  <a:pt x="57223" y="203596"/>
                  <a:pt x="-11437" y="242491"/>
                  <a:pt x="1660" y="269081"/>
                </a:cubicBezTo>
                <a:cubicBezTo>
                  <a:pt x="14757" y="295671"/>
                  <a:pt x="54048" y="310949"/>
                  <a:pt x="137392" y="326229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 flipH="1">
            <a:off x="4209481" y="4736920"/>
            <a:ext cx="285874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4209828" y="4564211"/>
            <a:ext cx="0" cy="345418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Forme libre 49"/>
          <p:cNvSpPr/>
          <p:nvPr/>
        </p:nvSpPr>
        <p:spPr>
          <a:xfrm>
            <a:off x="4072436" y="4564211"/>
            <a:ext cx="137392" cy="345417"/>
          </a:xfrm>
          <a:custGeom>
            <a:avLst/>
            <a:gdLst>
              <a:gd name="connsiteX0" fmla="*/ 196568 w 196568"/>
              <a:gd name="connsiteY0" fmla="*/ 0 h 333375"/>
              <a:gd name="connsiteX1" fmla="*/ 13212 w 196568"/>
              <a:gd name="connsiteY1" fmla="*/ 47625 h 333375"/>
              <a:gd name="connsiteX2" fmla="*/ 96556 w 196568"/>
              <a:gd name="connsiteY2" fmla="*/ 173832 h 333375"/>
              <a:gd name="connsiteX3" fmla="*/ 1306 w 196568"/>
              <a:gd name="connsiteY3" fmla="*/ 276225 h 333375"/>
              <a:gd name="connsiteX4" fmla="*/ 182281 w 196568"/>
              <a:gd name="connsiteY4" fmla="*/ 333375 h 333375"/>
              <a:gd name="connsiteX0" fmla="*/ 196981 w 196982"/>
              <a:gd name="connsiteY0" fmla="*/ 0 h 330993"/>
              <a:gd name="connsiteX1" fmla="*/ 13625 w 196982"/>
              <a:gd name="connsiteY1" fmla="*/ 47625 h 330993"/>
              <a:gd name="connsiteX2" fmla="*/ 96969 w 196982"/>
              <a:gd name="connsiteY2" fmla="*/ 173832 h 330993"/>
              <a:gd name="connsiteX3" fmla="*/ 1719 w 196982"/>
              <a:gd name="connsiteY3" fmla="*/ 276225 h 330993"/>
              <a:gd name="connsiteX4" fmla="*/ 196982 w 196982"/>
              <a:gd name="connsiteY4" fmla="*/ 330993 h 330993"/>
              <a:gd name="connsiteX0" fmla="*/ 196981 w 196982"/>
              <a:gd name="connsiteY0" fmla="*/ 0 h 338136"/>
              <a:gd name="connsiteX1" fmla="*/ 13625 w 196982"/>
              <a:gd name="connsiteY1" fmla="*/ 47625 h 338136"/>
              <a:gd name="connsiteX2" fmla="*/ 96969 w 196982"/>
              <a:gd name="connsiteY2" fmla="*/ 173832 h 338136"/>
              <a:gd name="connsiteX3" fmla="*/ 1719 w 196982"/>
              <a:gd name="connsiteY3" fmla="*/ 276225 h 338136"/>
              <a:gd name="connsiteX4" fmla="*/ 196982 w 196982"/>
              <a:gd name="connsiteY4" fmla="*/ 338136 h 338136"/>
              <a:gd name="connsiteX0" fmla="*/ 194600 w 196982"/>
              <a:gd name="connsiteY0" fmla="*/ 0 h 326229"/>
              <a:gd name="connsiteX1" fmla="*/ 13625 w 196982"/>
              <a:gd name="connsiteY1" fmla="*/ 35718 h 326229"/>
              <a:gd name="connsiteX2" fmla="*/ 96969 w 196982"/>
              <a:gd name="connsiteY2" fmla="*/ 161925 h 326229"/>
              <a:gd name="connsiteX3" fmla="*/ 1719 w 196982"/>
              <a:gd name="connsiteY3" fmla="*/ 264318 h 326229"/>
              <a:gd name="connsiteX4" fmla="*/ 196982 w 196982"/>
              <a:gd name="connsiteY4" fmla="*/ 326229 h 326229"/>
              <a:gd name="connsiteX0" fmla="*/ 194743 w 197125"/>
              <a:gd name="connsiteY0" fmla="*/ 0 h 326229"/>
              <a:gd name="connsiteX1" fmla="*/ 70918 w 197125"/>
              <a:gd name="connsiteY1" fmla="*/ 47624 h 326229"/>
              <a:gd name="connsiteX2" fmla="*/ 97112 w 197125"/>
              <a:gd name="connsiteY2" fmla="*/ 161925 h 326229"/>
              <a:gd name="connsiteX3" fmla="*/ 1862 w 197125"/>
              <a:gd name="connsiteY3" fmla="*/ 264318 h 326229"/>
              <a:gd name="connsiteX4" fmla="*/ 197125 w 197125"/>
              <a:gd name="connsiteY4" fmla="*/ 326229 h 326229"/>
              <a:gd name="connsiteX0" fmla="*/ 136704 w 139086"/>
              <a:gd name="connsiteY0" fmla="*/ 0 h 326229"/>
              <a:gd name="connsiteX1" fmla="*/ 12879 w 139086"/>
              <a:gd name="connsiteY1" fmla="*/ 47624 h 326229"/>
              <a:gd name="connsiteX2" fmla="*/ 39073 w 139086"/>
              <a:gd name="connsiteY2" fmla="*/ 161925 h 326229"/>
              <a:gd name="connsiteX3" fmla="*/ 3354 w 139086"/>
              <a:gd name="connsiteY3" fmla="*/ 269081 h 326229"/>
              <a:gd name="connsiteX4" fmla="*/ 139086 w 139086"/>
              <a:gd name="connsiteY4" fmla="*/ 326229 h 326229"/>
              <a:gd name="connsiteX0" fmla="*/ 135010 w 137392"/>
              <a:gd name="connsiteY0" fmla="*/ 0 h 326229"/>
              <a:gd name="connsiteX1" fmla="*/ 11185 w 137392"/>
              <a:gd name="connsiteY1" fmla="*/ 47624 h 326229"/>
              <a:gd name="connsiteX2" fmla="*/ 58810 w 137392"/>
              <a:gd name="connsiteY2" fmla="*/ 166687 h 326229"/>
              <a:gd name="connsiteX3" fmla="*/ 1660 w 137392"/>
              <a:gd name="connsiteY3" fmla="*/ 269081 h 326229"/>
              <a:gd name="connsiteX4" fmla="*/ 137392 w 137392"/>
              <a:gd name="connsiteY4" fmla="*/ 326229 h 32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92" h="326229">
                <a:moveTo>
                  <a:pt x="135010" y="0"/>
                </a:moveTo>
                <a:cubicBezTo>
                  <a:pt x="51666" y="9326"/>
                  <a:pt x="23885" y="19843"/>
                  <a:pt x="11185" y="47624"/>
                </a:cubicBezTo>
                <a:cubicBezTo>
                  <a:pt x="-1515" y="75405"/>
                  <a:pt x="60397" y="129778"/>
                  <a:pt x="58810" y="166687"/>
                </a:cubicBezTo>
                <a:cubicBezTo>
                  <a:pt x="57223" y="203596"/>
                  <a:pt x="-11437" y="242491"/>
                  <a:pt x="1660" y="269081"/>
                </a:cubicBezTo>
                <a:cubicBezTo>
                  <a:pt x="14757" y="295671"/>
                  <a:pt x="54048" y="310949"/>
                  <a:pt x="137392" y="326229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 rot="2700000">
            <a:off x="4855600" y="3645040"/>
            <a:ext cx="144000" cy="288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51"/>
          <p:cNvCxnSpPr/>
          <p:nvPr/>
        </p:nvCxnSpPr>
        <p:spPr>
          <a:xfrm flipH="1" flipV="1">
            <a:off x="4756285" y="3855616"/>
            <a:ext cx="101824" cy="101824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 flipH="1" flipV="1">
            <a:off x="4997014" y="3618255"/>
            <a:ext cx="101824" cy="101824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4572000" y="3429000"/>
            <a:ext cx="711200" cy="720080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lipse 22"/>
          <p:cNvSpPr/>
          <p:nvPr/>
        </p:nvSpPr>
        <p:spPr>
          <a:xfrm>
            <a:off x="4497834" y="4077080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5220080" y="3357000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 rot="2700000">
            <a:off x="5180865" y="4022823"/>
            <a:ext cx="244011" cy="288000"/>
          </a:xfrm>
          <a:prstGeom prst="rect">
            <a:avLst/>
          </a:prstGeom>
          <a:pattFill prst="dkVert">
            <a:fgClr>
              <a:srgbClr val="FFC000"/>
            </a:fgClr>
            <a:bgClr>
              <a:schemeClr val="bg1"/>
            </a:bgClr>
          </a:patt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 rot="2700000">
            <a:off x="4464764" y="3304209"/>
            <a:ext cx="244011" cy="288000"/>
          </a:xfrm>
          <a:prstGeom prst="rect">
            <a:avLst/>
          </a:prstGeom>
          <a:pattFill prst="dkVert">
            <a:fgClr>
              <a:srgbClr val="FFC000"/>
            </a:fgClr>
            <a:bgClr>
              <a:schemeClr val="bg1"/>
            </a:bgClr>
          </a:patt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654177" y="4606115"/>
                <a:ext cx="3078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177" y="4606115"/>
                <a:ext cx="307841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5364080" y="3298195"/>
                <a:ext cx="3068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0" y="3298195"/>
                <a:ext cx="306879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4188476" y="2581962"/>
                <a:ext cx="3097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476" y="2581962"/>
                <a:ext cx="309764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/>
          <p:cNvSpPr/>
          <p:nvPr/>
        </p:nvSpPr>
        <p:spPr>
          <a:xfrm>
            <a:off x="3972476" y="187190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fr-FR" sz="11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3972476" y="4348211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fr-FR" sz="11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4" name="Ellipse 63"/>
          <p:cNvSpPr/>
          <p:nvPr/>
        </p:nvSpPr>
        <p:spPr>
          <a:xfrm>
            <a:off x="4625501" y="169232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rgbClr val="7030A0"/>
                </a:solidFill>
              </a:rPr>
              <a:t>1</a:t>
            </a:r>
            <a:endParaRPr lang="fr-FR" sz="1100" b="1" dirty="0">
              <a:solidFill>
                <a:srgbClr val="7030A0"/>
              </a:solidFill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4898776" y="278092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rgbClr val="00B050"/>
                </a:solidFill>
              </a:rPr>
              <a:t>2</a:t>
            </a:r>
            <a:endParaRPr lang="fr-FR" sz="1100" b="1" dirty="0">
              <a:solidFill>
                <a:srgbClr val="00B050"/>
              </a:solidFill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5175200" y="357304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rgbClr val="FF0000"/>
                </a:solidFill>
              </a:rPr>
              <a:t>3</a:t>
            </a:r>
            <a:endParaRPr lang="fr-FR" sz="1100" b="1" dirty="0">
              <a:solidFill>
                <a:srgbClr val="FF000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4271908" y="357304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rgbClr val="FFC000"/>
                </a:solidFill>
              </a:rPr>
              <a:t>4</a:t>
            </a:r>
            <a:endParaRPr lang="fr-FR" sz="1100" b="1" dirty="0">
              <a:solidFill>
                <a:srgbClr val="FFC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4315869" y="428322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rgbClr val="00B0F0"/>
                </a:solidFill>
              </a:rPr>
              <a:t>5</a:t>
            </a:r>
            <a:endParaRPr lang="fr-FR" sz="11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5218973" y="257528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973" y="257528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4944485" y="2084874"/>
                <a:ext cx="34759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85" y="2084874"/>
                <a:ext cx="347595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3933480" y="2917387"/>
                <a:ext cx="63600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5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5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480" y="2917387"/>
                <a:ext cx="636007" cy="25391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5670959" y="2835878"/>
                <a:ext cx="34759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959" y="2835878"/>
                <a:ext cx="347595" cy="25391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5772430" y="3762708"/>
                <a:ext cx="3392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30" y="3762708"/>
                <a:ext cx="339260" cy="25391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eur droit avec flèche 87"/>
          <p:cNvCxnSpPr/>
          <p:nvPr/>
        </p:nvCxnSpPr>
        <p:spPr>
          <a:xfrm flipH="1">
            <a:off x="5324761" y="4217878"/>
            <a:ext cx="203647" cy="203647"/>
          </a:xfrm>
          <a:prstGeom prst="straightConnector1">
            <a:avLst/>
          </a:prstGeom>
          <a:ln w="6350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 flipH="1" flipV="1">
            <a:off x="4790587" y="3941776"/>
            <a:ext cx="257773" cy="257773"/>
          </a:xfrm>
          <a:prstGeom prst="straightConnector1">
            <a:avLst/>
          </a:prstGeom>
          <a:ln w="6350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 flipH="1" flipV="1">
            <a:off x="4756285" y="3989889"/>
            <a:ext cx="444891" cy="444891"/>
          </a:xfrm>
          <a:prstGeom prst="straightConnector1">
            <a:avLst/>
          </a:prstGeom>
          <a:ln w="6350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5352206" y="4264307"/>
                <a:ext cx="2665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206" y="4264307"/>
                <a:ext cx="266547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/>
              <p:cNvSpPr txBox="1"/>
              <p:nvPr/>
            </p:nvSpPr>
            <p:spPr>
              <a:xfrm>
                <a:off x="5019218" y="4194191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218" y="4194191"/>
                <a:ext cx="275845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4850009" y="3934278"/>
                <a:ext cx="2574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009" y="3934278"/>
                <a:ext cx="257442" cy="21544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necteur droit avec flèche 99"/>
          <p:cNvCxnSpPr/>
          <p:nvPr/>
        </p:nvCxnSpPr>
        <p:spPr>
          <a:xfrm flipH="1" flipV="1">
            <a:off x="4459640" y="2787270"/>
            <a:ext cx="722246" cy="720080"/>
          </a:xfrm>
          <a:prstGeom prst="straightConnector1">
            <a:avLst/>
          </a:prstGeom>
          <a:ln w="6350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718434" y="2996920"/>
                <a:ext cx="3234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2</m:t>
                      </m:r>
                      <m:r>
                        <a:rPr lang="fr-FR" sz="8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434" y="2996920"/>
                <a:ext cx="323422" cy="21544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Arc 104"/>
          <p:cNvSpPr/>
          <p:nvPr/>
        </p:nvSpPr>
        <p:spPr>
          <a:xfrm>
            <a:off x="4236322" y="2377693"/>
            <a:ext cx="662454" cy="662454"/>
          </a:xfrm>
          <a:prstGeom prst="arc">
            <a:avLst>
              <a:gd name="adj1" fmla="val 19365818"/>
              <a:gd name="adj2" fmla="val 0"/>
            </a:avLst>
          </a:prstGeom>
          <a:ln w="12700">
            <a:solidFill>
              <a:srgbClr val="00B050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4811747" y="2442564"/>
                <a:ext cx="3087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47" y="2442564"/>
                <a:ext cx="308739" cy="2154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Arc 106"/>
          <p:cNvSpPr/>
          <p:nvPr/>
        </p:nvSpPr>
        <p:spPr>
          <a:xfrm>
            <a:off x="4122747" y="3862964"/>
            <a:ext cx="662454" cy="662454"/>
          </a:xfrm>
          <a:prstGeom prst="arc">
            <a:avLst>
              <a:gd name="adj1" fmla="val 19365818"/>
              <a:gd name="adj2" fmla="val 21083366"/>
            </a:avLst>
          </a:prstGeom>
          <a:ln w="12700">
            <a:solidFill>
              <a:srgbClr val="FF0000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4466125" y="3889666"/>
                <a:ext cx="3087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25" y="3889666"/>
                <a:ext cx="308739" cy="21544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eur droit avec flèche 108"/>
          <p:cNvCxnSpPr/>
          <p:nvPr/>
        </p:nvCxnSpPr>
        <p:spPr>
          <a:xfrm>
            <a:off x="4576203" y="4147192"/>
            <a:ext cx="522635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58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265" y="1585354"/>
            <a:ext cx="2182812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478794" y="2464311"/>
            <a:ext cx="1480831" cy="1458804"/>
            <a:chOff x="478794" y="2461736"/>
            <a:chExt cx="1480831" cy="1458804"/>
          </a:xfrm>
        </p:grpSpPr>
        <p:grpSp>
          <p:nvGrpSpPr>
            <p:cNvPr id="18" name="Groupe 17"/>
            <p:cNvGrpSpPr/>
            <p:nvPr/>
          </p:nvGrpSpPr>
          <p:grpSpPr>
            <a:xfrm>
              <a:off x="545902" y="2461736"/>
              <a:ext cx="1413723" cy="1289971"/>
              <a:chOff x="2713784" y="2468086"/>
              <a:chExt cx="1413723" cy="128997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ZoneTexte 5"/>
                  <p:cNvSpPr txBox="1"/>
                  <p:nvPr/>
                </p:nvSpPr>
                <p:spPr>
                  <a:xfrm>
                    <a:off x="3779912" y="3302042"/>
                    <a:ext cx="347595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50" dirty="0"/>
                  </a:p>
                </p:txBody>
              </p:sp>
            </mc:Choice>
            <mc:Fallback>
              <p:sp>
                <p:nvSpPr>
                  <p:cNvPr id="6" name="ZoneTexte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912" y="3302042"/>
                    <a:ext cx="347595" cy="25391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Groupe 8"/>
              <p:cNvGrpSpPr/>
              <p:nvPr/>
            </p:nvGrpSpPr>
            <p:grpSpPr>
              <a:xfrm>
                <a:off x="3131840" y="2722002"/>
                <a:ext cx="706997" cy="706998"/>
                <a:chOff x="3131840" y="2722002"/>
                <a:chExt cx="706997" cy="706998"/>
              </a:xfrm>
            </p:grpSpPr>
            <p:cxnSp>
              <p:nvCxnSpPr>
                <p:cNvPr id="5" name="Connecteur droit avec flèche 4"/>
                <p:cNvCxnSpPr/>
                <p:nvPr/>
              </p:nvCxnSpPr>
              <p:spPr>
                <a:xfrm>
                  <a:off x="3131840" y="3429000"/>
                  <a:ext cx="706997" cy="0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/>
                <p:cNvCxnSpPr/>
                <p:nvPr/>
              </p:nvCxnSpPr>
              <p:spPr>
                <a:xfrm rot="16200000">
                  <a:off x="2778342" y="3075501"/>
                  <a:ext cx="706997" cy="0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ZoneTexte 7"/>
                  <p:cNvSpPr txBox="1"/>
                  <p:nvPr/>
                </p:nvSpPr>
                <p:spPr>
                  <a:xfrm>
                    <a:off x="2959613" y="2468086"/>
                    <a:ext cx="348044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50" dirty="0"/>
                  </a:p>
                </p:txBody>
              </p:sp>
            </mc:Choice>
            <mc:Fallback>
              <p:sp>
                <p:nvSpPr>
                  <p:cNvPr id="8" name="ZoneTexte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9613" y="2468086"/>
                    <a:ext cx="348044" cy="25391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Groupe 9"/>
              <p:cNvGrpSpPr/>
              <p:nvPr/>
            </p:nvGrpSpPr>
            <p:grpSpPr>
              <a:xfrm rot="20700000">
                <a:off x="3034278" y="2642555"/>
                <a:ext cx="706997" cy="706998"/>
                <a:chOff x="3131840" y="2722002"/>
                <a:chExt cx="706997" cy="706998"/>
              </a:xfrm>
            </p:grpSpPr>
            <p:cxnSp>
              <p:nvCxnSpPr>
                <p:cNvPr id="11" name="Connecteur droit avec flèche 10"/>
                <p:cNvCxnSpPr/>
                <p:nvPr/>
              </p:nvCxnSpPr>
              <p:spPr>
                <a:xfrm>
                  <a:off x="3131840" y="3429000"/>
                  <a:ext cx="706997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eur droit avec flèche 11"/>
                <p:cNvCxnSpPr/>
                <p:nvPr/>
              </p:nvCxnSpPr>
              <p:spPr>
                <a:xfrm rot="16200000">
                  <a:off x="2778342" y="3075501"/>
                  <a:ext cx="706997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3779912" y="3099143"/>
                    <a:ext cx="344453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50" dirty="0"/>
                  </a:p>
                </p:txBody>
              </p:sp>
            </mc:Choice>
            <mc:Fallback>
              <p:sp>
                <p:nvSpPr>
                  <p:cNvPr id="13" name="ZoneTexte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912" y="3099143"/>
                    <a:ext cx="344453" cy="25391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2713784" y="2487180"/>
                    <a:ext cx="344902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50" dirty="0"/>
                  </a:p>
                </p:txBody>
              </p:sp>
            </mc:Choice>
            <mc:Fallback>
              <p:sp>
                <p:nvSpPr>
                  <p:cNvPr id="14" name="ZoneTexte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84" y="2487180"/>
                    <a:ext cx="344902" cy="253916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Ellipse 14"/>
              <p:cNvSpPr/>
              <p:nvPr/>
            </p:nvSpPr>
            <p:spPr>
              <a:xfrm>
                <a:off x="3061828" y="33569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3106398" y="3403558"/>
                <a:ext cx="50884" cy="50884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ZoneTexte 16"/>
                  <p:cNvSpPr txBox="1"/>
                  <p:nvPr/>
                </p:nvSpPr>
                <p:spPr>
                  <a:xfrm>
                    <a:off x="2782604" y="3504141"/>
                    <a:ext cx="637268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5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050" b="0" i="0" smtClean="0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05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50" dirty="0"/>
                  </a:p>
                </p:txBody>
              </p:sp>
            </mc:Choice>
            <mc:Fallback>
              <p:sp>
                <p:nvSpPr>
                  <p:cNvPr id="17" name="ZoneTexte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2604" y="3504141"/>
                    <a:ext cx="637268" cy="25391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Arc 19"/>
            <p:cNvSpPr/>
            <p:nvPr/>
          </p:nvSpPr>
          <p:spPr>
            <a:xfrm>
              <a:off x="478794" y="2940802"/>
              <a:ext cx="979738" cy="979738"/>
            </a:xfrm>
            <a:prstGeom prst="arc">
              <a:avLst>
                <a:gd name="adj1" fmla="val 20515322"/>
                <a:gd name="adj2" fmla="val 0"/>
              </a:avLst>
            </a:prstGeom>
            <a:ln w="12700">
              <a:solidFill>
                <a:srgbClr val="7030A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318173" y="3106208"/>
                  <a:ext cx="2807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/>
                          </a:rPr>
                          <m:t>𝜓</m:t>
                        </m:r>
                      </m:oMath>
                    </m:oMathPara>
                  </a14:m>
                  <a:endParaRPr lang="fr-FR" sz="800" dirty="0"/>
                </a:p>
              </p:txBody>
            </p:sp>
          </mc:Choice>
          <mc:Fallback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8173" y="3106208"/>
                  <a:ext cx="280718" cy="21544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e 22"/>
          <p:cNvGrpSpPr/>
          <p:nvPr/>
        </p:nvGrpSpPr>
        <p:grpSpPr>
          <a:xfrm>
            <a:off x="1868523" y="2464311"/>
            <a:ext cx="1472496" cy="1458804"/>
            <a:chOff x="478794" y="2461736"/>
            <a:chExt cx="1472496" cy="1458804"/>
          </a:xfrm>
        </p:grpSpPr>
        <p:grpSp>
          <p:nvGrpSpPr>
            <p:cNvPr id="24" name="Groupe 23"/>
            <p:cNvGrpSpPr/>
            <p:nvPr/>
          </p:nvGrpSpPr>
          <p:grpSpPr>
            <a:xfrm>
              <a:off x="545902" y="2461736"/>
              <a:ext cx="1405388" cy="1289971"/>
              <a:chOff x="2713784" y="2468086"/>
              <a:chExt cx="1405388" cy="128997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ZoneTexte 26"/>
                  <p:cNvSpPr txBox="1"/>
                  <p:nvPr/>
                </p:nvSpPr>
                <p:spPr>
                  <a:xfrm>
                    <a:off x="3779912" y="3302042"/>
                    <a:ext cx="336118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50" dirty="0"/>
                  </a:p>
                </p:txBody>
              </p:sp>
            </mc:Choice>
            <mc:Fallback>
              <p:sp>
                <p:nvSpPr>
                  <p:cNvPr id="27" name="ZoneTexte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912" y="3302042"/>
                    <a:ext cx="336118" cy="253916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e 27"/>
              <p:cNvGrpSpPr/>
              <p:nvPr/>
            </p:nvGrpSpPr>
            <p:grpSpPr>
              <a:xfrm>
                <a:off x="3131840" y="2722002"/>
                <a:ext cx="706997" cy="706998"/>
                <a:chOff x="3131840" y="2722002"/>
                <a:chExt cx="706997" cy="706998"/>
              </a:xfrm>
            </p:grpSpPr>
            <p:cxnSp>
              <p:nvCxnSpPr>
                <p:cNvPr id="38" name="Connecteur droit avec flèche 37"/>
                <p:cNvCxnSpPr/>
                <p:nvPr/>
              </p:nvCxnSpPr>
              <p:spPr>
                <a:xfrm>
                  <a:off x="3131840" y="3429000"/>
                  <a:ext cx="706997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avec flèche 38"/>
                <p:cNvCxnSpPr/>
                <p:nvPr/>
              </p:nvCxnSpPr>
              <p:spPr>
                <a:xfrm rot="16200000">
                  <a:off x="2778342" y="3075501"/>
                  <a:ext cx="706997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ZoneTexte 28"/>
                  <p:cNvSpPr txBox="1"/>
                  <p:nvPr/>
                </p:nvSpPr>
                <p:spPr>
                  <a:xfrm>
                    <a:off x="2959613" y="2468086"/>
                    <a:ext cx="344453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50" dirty="0"/>
                  </a:p>
                </p:txBody>
              </p:sp>
            </mc:Choice>
            <mc:Fallback>
              <p:sp>
                <p:nvSpPr>
                  <p:cNvPr id="29" name="ZoneTexte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9613" y="2468086"/>
                    <a:ext cx="344453" cy="253916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" name="Groupe 29"/>
              <p:cNvGrpSpPr/>
              <p:nvPr/>
            </p:nvGrpSpPr>
            <p:grpSpPr>
              <a:xfrm rot="20700000">
                <a:off x="3034278" y="2642555"/>
                <a:ext cx="706997" cy="706998"/>
                <a:chOff x="3131840" y="2722002"/>
                <a:chExt cx="706997" cy="706998"/>
              </a:xfrm>
            </p:grpSpPr>
            <p:cxnSp>
              <p:nvCxnSpPr>
                <p:cNvPr id="36" name="Connecteur droit avec flèche 35"/>
                <p:cNvCxnSpPr/>
                <p:nvPr/>
              </p:nvCxnSpPr>
              <p:spPr>
                <a:xfrm>
                  <a:off x="3131840" y="3429000"/>
                  <a:ext cx="706997" cy="0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avec flèche 36"/>
                <p:cNvCxnSpPr/>
                <p:nvPr/>
              </p:nvCxnSpPr>
              <p:spPr>
                <a:xfrm rot="16200000">
                  <a:off x="2778342" y="3075501"/>
                  <a:ext cx="706997" cy="0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ZoneTexte 30"/>
                  <p:cNvSpPr txBox="1"/>
                  <p:nvPr/>
                </p:nvSpPr>
                <p:spPr>
                  <a:xfrm>
                    <a:off x="3779912" y="3099143"/>
                    <a:ext cx="339260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50" dirty="0"/>
                  </a:p>
                </p:txBody>
              </p:sp>
            </mc:Choice>
            <mc:Fallback>
              <p:sp>
                <p:nvSpPr>
                  <p:cNvPr id="31" name="ZoneTexte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912" y="3099143"/>
                    <a:ext cx="339260" cy="253916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ZoneTexte 31"/>
                  <p:cNvSpPr txBox="1"/>
                  <p:nvPr/>
                </p:nvSpPr>
                <p:spPr>
                  <a:xfrm>
                    <a:off x="2713784" y="2487180"/>
                    <a:ext cx="347595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50" dirty="0"/>
                  </a:p>
                </p:txBody>
              </p:sp>
            </mc:Choice>
            <mc:Fallback>
              <p:sp>
                <p:nvSpPr>
                  <p:cNvPr id="32" name="ZoneTexte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84" y="2487180"/>
                    <a:ext cx="347595" cy="253916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Ellipse 32"/>
              <p:cNvSpPr/>
              <p:nvPr/>
            </p:nvSpPr>
            <p:spPr>
              <a:xfrm>
                <a:off x="3061828" y="33569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3106398" y="3403558"/>
                <a:ext cx="50884" cy="50884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ZoneTexte 34"/>
                  <p:cNvSpPr txBox="1"/>
                  <p:nvPr/>
                </p:nvSpPr>
                <p:spPr>
                  <a:xfrm>
                    <a:off x="2782604" y="3504141"/>
                    <a:ext cx="637268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5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050" b="0" i="0" smtClean="0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50" dirty="0"/>
                  </a:p>
                </p:txBody>
              </p:sp>
            </mc:Choice>
            <mc:Fallback>
              <p:sp>
                <p:nvSpPr>
                  <p:cNvPr id="35" name="ZoneTexte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2604" y="3504141"/>
                    <a:ext cx="637268" cy="253916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Arc 24"/>
            <p:cNvSpPr/>
            <p:nvPr/>
          </p:nvSpPr>
          <p:spPr>
            <a:xfrm>
              <a:off x="478794" y="2940802"/>
              <a:ext cx="979738" cy="979738"/>
            </a:xfrm>
            <a:prstGeom prst="arc">
              <a:avLst>
                <a:gd name="adj1" fmla="val 20515322"/>
                <a:gd name="adj2" fmla="val 0"/>
              </a:avLst>
            </a:prstGeom>
            <a:ln w="12700">
              <a:solidFill>
                <a:srgbClr val="00B05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ZoneTexte 25"/>
                <p:cNvSpPr txBox="1"/>
                <p:nvPr/>
              </p:nvSpPr>
              <p:spPr>
                <a:xfrm>
                  <a:off x="1094039" y="3066385"/>
                  <a:ext cx="5033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800" b="0" i="1" smtClean="0">
                            <a:latin typeface="Cambria Math"/>
                          </a:rPr>
                          <m:t>=</m:t>
                        </m:r>
                        <m:r>
                          <a:rPr lang="fr-FR" sz="800" b="0" i="1" smtClean="0">
                            <a:latin typeface="Cambria Math"/>
                          </a:rPr>
                          <m:t>𝜃</m:t>
                        </m:r>
                      </m:oMath>
                    </m:oMathPara>
                  </a14:m>
                  <a:endParaRPr lang="fr-FR" sz="800" dirty="0"/>
                </a:p>
              </p:txBody>
            </p:sp>
          </mc:Choice>
          <mc:Fallback>
            <p:sp>
              <p:nvSpPr>
                <p:cNvPr id="26" name="ZoneTexte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039" y="3066385"/>
                  <a:ext cx="503343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e 39"/>
          <p:cNvGrpSpPr/>
          <p:nvPr/>
        </p:nvGrpSpPr>
        <p:grpSpPr>
          <a:xfrm>
            <a:off x="3258252" y="2464311"/>
            <a:ext cx="1472496" cy="1458804"/>
            <a:chOff x="478794" y="2461736"/>
            <a:chExt cx="1472496" cy="1458804"/>
          </a:xfrm>
        </p:grpSpPr>
        <p:grpSp>
          <p:nvGrpSpPr>
            <p:cNvPr id="41" name="Groupe 40"/>
            <p:cNvGrpSpPr/>
            <p:nvPr/>
          </p:nvGrpSpPr>
          <p:grpSpPr>
            <a:xfrm>
              <a:off x="545902" y="2461736"/>
              <a:ext cx="1405388" cy="1289971"/>
              <a:chOff x="2713784" y="2468086"/>
              <a:chExt cx="1405388" cy="128997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ZoneTexte 43"/>
                  <p:cNvSpPr txBox="1"/>
                  <p:nvPr/>
                </p:nvSpPr>
                <p:spPr>
                  <a:xfrm>
                    <a:off x="3779912" y="3302042"/>
                    <a:ext cx="336118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50" dirty="0"/>
                  </a:p>
                </p:txBody>
              </p:sp>
            </mc:Choice>
            <mc:Fallback>
              <p:sp>
                <p:nvSpPr>
                  <p:cNvPr id="44" name="ZoneTexte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912" y="3302042"/>
                    <a:ext cx="336118" cy="253916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" name="Groupe 44"/>
              <p:cNvGrpSpPr/>
              <p:nvPr/>
            </p:nvGrpSpPr>
            <p:grpSpPr>
              <a:xfrm>
                <a:off x="3131840" y="2722002"/>
                <a:ext cx="706997" cy="706998"/>
                <a:chOff x="3131840" y="2722002"/>
                <a:chExt cx="706997" cy="706998"/>
              </a:xfrm>
            </p:grpSpPr>
            <p:cxnSp>
              <p:nvCxnSpPr>
                <p:cNvPr id="55" name="Connecteur droit avec flèche 54"/>
                <p:cNvCxnSpPr/>
                <p:nvPr/>
              </p:nvCxnSpPr>
              <p:spPr>
                <a:xfrm>
                  <a:off x="3131840" y="3429000"/>
                  <a:ext cx="706997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avec flèche 55"/>
                <p:cNvCxnSpPr/>
                <p:nvPr/>
              </p:nvCxnSpPr>
              <p:spPr>
                <a:xfrm rot="16200000">
                  <a:off x="2778342" y="3075501"/>
                  <a:ext cx="706997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ZoneTexte 45"/>
                  <p:cNvSpPr txBox="1"/>
                  <p:nvPr/>
                </p:nvSpPr>
                <p:spPr>
                  <a:xfrm>
                    <a:off x="2959613" y="2468086"/>
                    <a:ext cx="344453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50" dirty="0"/>
                  </a:p>
                </p:txBody>
              </p:sp>
            </mc:Choice>
            <mc:Fallback>
              <p:sp>
                <p:nvSpPr>
                  <p:cNvPr id="46" name="ZoneTexte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9613" y="2468086"/>
                    <a:ext cx="344453" cy="253916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7" name="Groupe 46"/>
              <p:cNvGrpSpPr/>
              <p:nvPr/>
            </p:nvGrpSpPr>
            <p:grpSpPr>
              <a:xfrm rot="20700000">
                <a:off x="3034278" y="2642555"/>
                <a:ext cx="706997" cy="706998"/>
                <a:chOff x="3131840" y="2722002"/>
                <a:chExt cx="706997" cy="706998"/>
              </a:xfrm>
            </p:grpSpPr>
            <p:cxnSp>
              <p:nvCxnSpPr>
                <p:cNvPr id="53" name="Connecteur droit avec flèche 52"/>
                <p:cNvCxnSpPr/>
                <p:nvPr/>
              </p:nvCxnSpPr>
              <p:spPr>
                <a:xfrm>
                  <a:off x="3131840" y="3429000"/>
                  <a:ext cx="706997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avec flèche 53"/>
                <p:cNvCxnSpPr/>
                <p:nvPr/>
              </p:nvCxnSpPr>
              <p:spPr>
                <a:xfrm rot="16200000">
                  <a:off x="2778342" y="3075501"/>
                  <a:ext cx="706997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ZoneTexte 47"/>
                  <p:cNvSpPr txBox="1"/>
                  <p:nvPr/>
                </p:nvSpPr>
                <p:spPr>
                  <a:xfrm>
                    <a:off x="3779912" y="3099143"/>
                    <a:ext cx="339260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50" dirty="0"/>
                  </a:p>
                </p:txBody>
              </p:sp>
            </mc:Choice>
            <mc:Fallback>
              <p:sp>
                <p:nvSpPr>
                  <p:cNvPr id="48" name="ZoneTexte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912" y="3099143"/>
                    <a:ext cx="339260" cy="253916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ZoneTexte 48"/>
                  <p:cNvSpPr txBox="1"/>
                  <p:nvPr/>
                </p:nvSpPr>
                <p:spPr>
                  <a:xfrm>
                    <a:off x="2713784" y="2487180"/>
                    <a:ext cx="347596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50" dirty="0"/>
                  </a:p>
                </p:txBody>
              </p:sp>
            </mc:Choice>
            <mc:Fallback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84" y="2487180"/>
                    <a:ext cx="347596" cy="253916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Ellipse 49"/>
              <p:cNvSpPr/>
              <p:nvPr/>
            </p:nvSpPr>
            <p:spPr>
              <a:xfrm>
                <a:off x="3061828" y="33569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Ellipse 50"/>
              <p:cNvSpPr/>
              <p:nvPr/>
            </p:nvSpPr>
            <p:spPr>
              <a:xfrm>
                <a:off x="3106398" y="3403558"/>
                <a:ext cx="50884" cy="50884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ZoneTexte 51"/>
                  <p:cNvSpPr txBox="1"/>
                  <p:nvPr/>
                </p:nvSpPr>
                <p:spPr>
                  <a:xfrm>
                    <a:off x="2782604" y="3504141"/>
                    <a:ext cx="637268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5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050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fr-FR" sz="1050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50" dirty="0"/>
                  </a:p>
                </p:txBody>
              </p:sp>
            </mc:Choice>
            <mc:Fallback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2604" y="3504141"/>
                    <a:ext cx="637268" cy="253916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Arc 41"/>
            <p:cNvSpPr/>
            <p:nvPr/>
          </p:nvSpPr>
          <p:spPr>
            <a:xfrm>
              <a:off x="478794" y="2940802"/>
              <a:ext cx="979738" cy="979738"/>
            </a:xfrm>
            <a:prstGeom prst="arc">
              <a:avLst>
                <a:gd name="adj1" fmla="val 20515322"/>
                <a:gd name="adj2" fmla="val 0"/>
              </a:avLst>
            </a:prstGeom>
            <a:ln w="12700">
              <a:solidFill>
                <a:srgbClr val="7030A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1037962" y="3002459"/>
                  <a:ext cx="689035" cy="3014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fr-FR" sz="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800" b="0" i="1" smtClean="0"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fr-FR" sz="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fr-FR" sz="800" b="0" i="1" smtClean="0">
                            <a:latin typeface="Cambria Math"/>
                          </a:rPr>
                          <m:t>−</m:t>
                        </m:r>
                        <m:r>
                          <a:rPr lang="fr-FR" sz="800" b="0" i="1" smtClean="0">
                            <a:latin typeface="Cambria Math"/>
                          </a:rPr>
                          <m:t>𝜃</m:t>
                        </m:r>
                      </m:oMath>
                    </m:oMathPara>
                  </a14:m>
                  <a:endParaRPr lang="fr-FR" sz="800" dirty="0"/>
                </a:p>
              </p:txBody>
            </p:sp>
          </mc:Choice>
          <mc:Fallback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962" y="3002459"/>
                  <a:ext cx="689035" cy="301493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e 56"/>
          <p:cNvGrpSpPr/>
          <p:nvPr/>
        </p:nvGrpSpPr>
        <p:grpSpPr>
          <a:xfrm>
            <a:off x="4647982" y="2464311"/>
            <a:ext cx="1481280" cy="1458804"/>
            <a:chOff x="478794" y="2461736"/>
            <a:chExt cx="1481280" cy="1458804"/>
          </a:xfrm>
        </p:grpSpPr>
        <p:grpSp>
          <p:nvGrpSpPr>
            <p:cNvPr id="58" name="Groupe 57"/>
            <p:cNvGrpSpPr/>
            <p:nvPr/>
          </p:nvGrpSpPr>
          <p:grpSpPr>
            <a:xfrm>
              <a:off x="545902" y="2461736"/>
              <a:ext cx="1414172" cy="1289971"/>
              <a:chOff x="2713784" y="2468086"/>
              <a:chExt cx="1414172" cy="128997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ZoneTexte 60"/>
                  <p:cNvSpPr txBox="1"/>
                  <p:nvPr/>
                </p:nvSpPr>
                <p:spPr>
                  <a:xfrm>
                    <a:off x="3779912" y="3302042"/>
                    <a:ext cx="348044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50" dirty="0"/>
                  </a:p>
                </p:txBody>
              </p:sp>
            </mc:Choice>
            <mc:Fallback>
              <p:sp>
                <p:nvSpPr>
                  <p:cNvPr id="61" name="ZoneTexte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912" y="3302042"/>
                    <a:ext cx="348044" cy="253916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Groupe 61"/>
              <p:cNvGrpSpPr/>
              <p:nvPr/>
            </p:nvGrpSpPr>
            <p:grpSpPr>
              <a:xfrm>
                <a:off x="3131840" y="2722002"/>
                <a:ext cx="706997" cy="706998"/>
                <a:chOff x="3131840" y="2722002"/>
                <a:chExt cx="706997" cy="706998"/>
              </a:xfrm>
            </p:grpSpPr>
            <p:cxnSp>
              <p:nvCxnSpPr>
                <p:cNvPr id="72" name="Connecteur droit avec flèche 71"/>
                <p:cNvCxnSpPr/>
                <p:nvPr/>
              </p:nvCxnSpPr>
              <p:spPr>
                <a:xfrm>
                  <a:off x="3131840" y="3429000"/>
                  <a:ext cx="706997" cy="0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necteur droit avec flèche 72"/>
                <p:cNvCxnSpPr/>
                <p:nvPr/>
              </p:nvCxnSpPr>
              <p:spPr>
                <a:xfrm rot="16200000">
                  <a:off x="2778342" y="3075501"/>
                  <a:ext cx="706997" cy="0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50000"/>
                    </a:schemeClr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ZoneTexte 62"/>
                  <p:cNvSpPr txBox="1"/>
                  <p:nvPr/>
                </p:nvSpPr>
                <p:spPr>
                  <a:xfrm>
                    <a:off x="2959613" y="2468086"/>
                    <a:ext cx="339260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50" dirty="0"/>
                  </a:p>
                </p:txBody>
              </p:sp>
            </mc:Choice>
            <mc:Fallback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9613" y="2468086"/>
                    <a:ext cx="339260" cy="253916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4" name="Groupe 63"/>
              <p:cNvGrpSpPr/>
              <p:nvPr/>
            </p:nvGrpSpPr>
            <p:grpSpPr>
              <a:xfrm rot="20700000">
                <a:off x="3034278" y="2642555"/>
                <a:ext cx="706997" cy="706998"/>
                <a:chOff x="3131840" y="2722002"/>
                <a:chExt cx="706997" cy="706998"/>
              </a:xfrm>
            </p:grpSpPr>
            <p:cxnSp>
              <p:nvCxnSpPr>
                <p:cNvPr id="70" name="Connecteur droit avec flèche 69"/>
                <p:cNvCxnSpPr/>
                <p:nvPr/>
              </p:nvCxnSpPr>
              <p:spPr>
                <a:xfrm>
                  <a:off x="3131840" y="3429000"/>
                  <a:ext cx="706997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avec flèche 70"/>
                <p:cNvCxnSpPr/>
                <p:nvPr/>
              </p:nvCxnSpPr>
              <p:spPr>
                <a:xfrm rot="16200000">
                  <a:off x="2778342" y="3075501"/>
                  <a:ext cx="706997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ZoneTexte 64"/>
                  <p:cNvSpPr txBox="1"/>
                  <p:nvPr/>
                </p:nvSpPr>
                <p:spPr>
                  <a:xfrm>
                    <a:off x="3779912" y="3099143"/>
                    <a:ext cx="342273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50" dirty="0"/>
                  </a:p>
                </p:txBody>
              </p:sp>
            </mc:Choice>
            <mc:Fallback>
              <p:sp>
                <p:nvSpPr>
                  <p:cNvPr id="65" name="ZoneTexte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912" y="3099143"/>
                    <a:ext cx="342273" cy="253916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ZoneTexte 65"/>
                  <p:cNvSpPr txBox="1"/>
                  <p:nvPr/>
                </p:nvSpPr>
                <p:spPr>
                  <a:xfrm>
                    <a:off x="2713784" y="2487180"/>
                    <a:ext cx="339260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50" dirty="0"/>
                  </a:p>
                </p:txBody>
              </p:sp>
            </mc:Choice>
            <mc:Fallback>
              <p:sp>
                <p:nvSpPr>
                  <p:cNvPr id="66" name="ZoneTexte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84" y="2487180"/>
                    <a:ext cx="339260" cy="253916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Ellipse 66"/>
              <p:cNvSpPr/>
              <p:nvPr/>
            </p:nvSpPr>
            <p:spPr>
              <a:xfrm>
                <a:off x="3061828" y="33569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3106398" y="3403558"/>
                <a:ext cx="50884" cy="50884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ZoneTexte 68"/>
                  <p:cNvSpPr txBox="1"/>
                  <p:nvPr/>
                </p:nvSpPr>
                <p:spPr>
                  <a:xfrm>
                    <a:off x="2782604" y="3504141"/>
                    <a:ext cx="637268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5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050" b="0" i="0" smtClean="0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50" dirty="0"/>
                  </a:p>
                </p:txBody>
              </p:sp>
            </mc:Choice>
            <mc:Fallback>
              <p:sp>
                <p:nvSpPr>
                  <p:cNvPr id="69" name="ZoneTexte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2604" y="3504141"/>
                    <a:ext cx="637268" cy="253916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9" name="Arc 58"/>
            <p:cNvSpPr/>
            <p:nvPr/>
          </p:nvSpPr>
          <p:spPr>
            <a:xfrm>
              <a:off x="478794" y="2940802"/>
              <a:ext cx="979738" cy="979738"/>
            </a:xfrm>
            <a:prstGeom prst="arc">
              <a:avLst>
                <a:gd name="adj1" fmla="val 20515322"/>
                <a:gd name="adj2" fmla="val 0"/>
              </a:avLst>
            </a:prstGeom>
            <a:ln w="12700">
              <a:solidFill>
                <a:srgbClr val="7030A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ZoneTexte 59"/>
                <p:cNvSpPr txBox="1"/>
                <p:nvPr/>
              </p:nvSpPr>
              <p:spPr>
                <a:xfrm>
                  <a:off x="1318173" y="3106208"/>
                  <a:ext cx="2782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/>
                          </a:rPr>
                          <m:t>𝜑</m:t>
                        </m:r>
                      </m:oMath>
                    </m:oMathPara>
                  </a14:m>
                  <a:endParaRPr lang="fr-FR" sz="800" dirty="0"/>
                </a:p>
              </p:txBody>
            </p:sp>
          </mc:Choice>
          <mc:Fallback>
            <p:sp>
              <p:nvSpPr>
                <p:cNvPr id="60" name="ZoneTexte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8173" y="3106208"/>
                  <a:ext cx="278218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270979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194</Words>
  <Application>Microsoft Office PowerPoint</Application>
  <PresentationFormat>Affichage à l'écran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18</cp:revision>
  <dcterms:created xsi:type="dcterms:W3CDTF">2017-11-20T14:34:03Z</dcterms:created>
  <dcterms:modified xsi:type="dcterms:W3CDTF">2017-11-23T10:34:04Z</dcterms:modified>
</cp:coreProperties>
</file>