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0" d="100"/>
          <a:sy n="120" d="100"/>
        </p:scale>
        <p:origin x="-648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ysClr val="windowText" lastClr="000000"/>
                </a:solidFill>
              </a:rPr>
              <a:t>N</a:t>
            </a:r>
            <a:endParaRPr lang="fr-FR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Pivot</a:t>
                </a:r>
                <a:endParaRPr lang="fr-FR" sz="12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 smtClean="0"/>
                  <a:t> </a:t>
                </a:r>
                <a:endParaRPr lang="fr-FR" sz="1200" dirty="0"/>
              </a:p>
            </p:txBody>
          </p:sp>
        </mc:Choice>
        <mc:Fallback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Pivot glissant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Pivot glissant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accent4"/>
                </a:solidFill>
              </a:rPr>
              <a:t>4</a:t>
            </a:r>
            <a:endParaRPr lang="fr-FR" b="1" dirty="0">
              <a:solidFill>
                <a:schemeClr val="accent4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tx2"/>
                </a:solidFill>
              </a:rPr>
              <a:t>1</a:t>
            </a:r>
            <a:endParaRPr lang="fr-FR" b="1" dirty="0">
              <a:solidFill>
                <a:schemeClr val="tx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rgbClr val="00B050"/>
                </a:solidFill>
              </a:rPr>
              <a:t>3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 smtClean="0">
                <a:solidFill>
                  <a:schemeClr val="bg2">
                    <a:lumMod val="25000"/>
                  </a:schemeClr>
                </a:solidFill>
              </a:rPr>
              <a:t>5</a:t>
            </a:r>
            <a:endParaRPr lang="fr-FR" b="1" dirty="0">
              <a:solidFill>
                <a:schemeClr val="bg2">
                  <a:lumMod val="2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 smtClean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Ph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Ph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Ph : </a:t>
            </a:r>
            <a:r>
              <a:rPr lang="fr-FR" sz="1200" dirty="0" smtClean="0"/>
              <a:t>pression hydraulique</a:t>
            </a:r>
            <a:endParaRPr lang="fr-FR" sz="1200" dirty="0"/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Pesanteur</a:t>
            </a:r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59</Words>
  <Application>Microsoft Office PowerPoint</Application>
  <PresentationFormat>Affichage à l'écran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2018-04-17T08:48:04Z</dcterms:created>
  <dcterms:modified xsi:type="dcterms:W3CDTF">2018-04-17T10:05:02Z</dcterms:modified>
</cp:coreProperties>
</file>