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26" y="-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</a:t>
            </a:r>
            <a:r>
              <a:rPr lang="fr-FR" sz="1050" b="1" cap="small" dirty="0" smtClean="0">
                <a:latin typeface="Tw Cen MT" pitchFamily="34" charset="0"/>
              </a:rPr>
              <a:t>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45565" y="1490302"/>
            <a:ext cx="2160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Analyse et modélisation</a:t>
            </a:r>
            <a:endParaRPr lang="fr-FR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6417096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80921" y="2462701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Activités 1 à 3</a:t>
            </a:r>
            <a:endParaRPr lang="fr-FR" sz="1000" i="1" dirty="0"/>
          </a:p>
        </p:txBody>
      </p:sp>
      <p:sp>
        <p:nvSpPr>
          <p:cNvPr id="13" name="Rectangle 12"/>
          <p:cNvSpPr/>
          <p:nvPr/>
        </p:nvSpPr>
        <p:spPr>
          <a:xfrm>
            <a:off x="7108768" y="548679"/>
            <a:ext cx="2524751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-833691" y="3690740"/>
            <a:ext cx="193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Simulation – Quasi-statique</a:t>
            </a:r>
            <a:endParaRPr lang="fr-FR" sz="1200" b="1" dirty="0"/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943649" y="2872420"/>
            <a:ext cx="5689869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623867" y="299498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79851" y="3787074"/>
            <a:ext cx="2816965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 rot="16200000">
            <a:off x="-833690" y="5705239"/>
            <a:ext cx="1935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Simulation dynamique</a:t>
            </a:r>
            <a:endParaRPr lang="fr-FR" sz="1200" b="1" dirty="0"/>
          </a:p>
        </p:txBody>
      </p:sp>
      <p:sp>
        <p:nvSpPr>
          <p:cNvPr id="48" name="Rectangle 47"/>
          <p:cNvSpPr/>
          <p:nvPr/>
        </p:nvSpPr>
        <p:spPr>
          <a:xfrm>
            <a:off x="4162350" y="4293097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C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7333734" y="87271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7189718" y="166480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08767" y="2449245"/>
            <a:ext cx="2524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/>
              <a:t>Activités 4</a:t>
            </a:r>
            <a:endParaRPr lang="fr-FR" sz="1000" i="1" dirty="0"/>
          </a:p>
        </p:txBody>
      </p:sp>
      <p:sp>
        <p:nvSpPr>
          <p:cNvPr id="53" name="Rectangle 52"/>
          <p:cNvSpPr/>
          <p:nvPr/>
        </p:nvSpPr>
        <p:spPr>
          <a:xfrm>
            <a:off x="480920" y="636523"/>
            <a:ext cx="2232000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2818028" y="636523"/>
            <a:ext cx="2232000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5155136" y="636523"/>
            <a:ext cx="1598064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 rot="5400000">
            <a:off x="4684330" y="626596"/>
            <a:ext cx="202568" cy="393517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818029" y="2461250"/>
            <a:ext cx="3935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Débattement</a:t>
            </a:r>
            <a:endParaRPr lang="fr-FR" sz="1000" i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480921" y="4523676"/>
            <a:ext cx="2959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 5 : courbe de vitesse de la barrière</a:t>
            </a:r>
            <a:endParaRPr lang="fr-FR" sz="1000" i="1" dirty="0"/>
          </a:p>
        </p:txBody>
      </p:sp>
      <p:sp>
        <p:nvSpPr>
          <p:cNvPr id="66" name="ZoneTexte 65"/>
          <p:cNvSpPr txBox="1"/>
          <p:nvPr/>
        </p:nvSpPr>
        <p:spPr>
          <a:xfrm>
            <a:off x="3985767" y="4532143"/>
            <a:ext cx="291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Activités 7 &amp; 8 : courbes de couple et de puissance</a:t>
            </a:r>
            <a:endParaRPr lang="fr-FR" sz="1000" i="1" dirty="0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4160643" y="3003789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4016627" y="3795877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124390" y="2943719"/>
            <a:ext cx="2441592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5155136" y="636523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7124390" y="2943719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cxnSp>
        <p:nvCxnSpPr>
          <p:cNvPr id="72" name="Connecteur droit avec flèche 71"/>
          <p:cNvCxnSpPr/>
          <p:nvPr/>
        </p:nvCxnSpPr>
        <p:spPr>
          <a:xfrm flipV="1">
            <a:off x="5673080" y="3011508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5529064" y="3803596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688923" y="4300816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6496" y="4875823"/>
            <a:ext cx="5689869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635197" y="6296500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C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58614" y="6535546"/>
            <a:ext cx="2914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Activités 9 &amp; 10 : courbes de couple et de puissance</a:t>
            </a:r>
            <a:endParaRPr lang="fr-FR" sz="1000" i="1" dirty="0"/>
          </a:p>
        </p:txBody>
      </p:sp>
      <p:cxnSp>
        <p:nvCxnSpPr>
          <p:cNvPr id="79" name="Connecteur droit avec flèche 78"/>
          <p:cNvCxnSpPr/>
          <p:nvPr/>
        </p:nvCxnSpPr>
        <p:spPr>
          <a:xfrm flipV="1">
            <a:off x="633490" y="5007192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489474" y="5799280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597237" y="4947122"/>
            <a:ext cx="2441592" cy="182617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3597237" y="4947122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Méthode</a:t>
            </a:r>
            <a:endParaRPr lang="fr-FR" sz="1000" i="1" dirty="0"/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2145927" y="501491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2001911" y="5806999"/>
            <a:ext cx="1367802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161770" y="6304219"/>
            <a:ext cx="1211838" cy="22286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 smtClean="0">
                <a:solidFill>
                  <a:schemeClr val="tx1"/>
                </a:solidFill>
              </a:rPr>
              <a:t>P</a:t>
            </a:r>
            <a:r>
              <a:rPr lang="fr-FR" sz="1000" b="1" baseline="-25000" dirty="0" err="1" smtClean="0">
                <a:solidFill>
                  <a:schemeClr val="tx1"/>
                </a:solidFill>
              </a:rPr>
              <a:t>max</a:t>
            </a:r>
            <a:r>
              <a:rPr lang="fr-FR" sz="1000" b="1" dirty="0" smtClean="0">
                <a:solidFill>
                  <a:schemeClr val="tx1"/>
                </a:solidFill>
              </a:rPr>
              <a:t>=</a:t>
            </a:r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3634010" y="6002220"/>
            <a:ext cx="1598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Commentaires</a:t>
            </a:r>
            <a:endParaRPr lang="fr-FR" sz="1000" i="1" dirty="0"/>
          </a:p>
        </p:txBody>
      </p:sp>
      <p:sp>
        <p:nvSpPr>
          <p:cNvPr id="87" name="Rectangle 86"/>
          <p:cNvSpPr/>
          <p:nvPr/>
        </p:nvSpPr>
        <p:spPr>
          <a:xfrm>
            <a:off x="6290946" y="4889308"/>
            <a:ext cx="3275035" cy="188399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9073" y="6404741"/>
            <a:ext cx="731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smtClean="0"/>
              <a:t>Moteur : </a:t>
            </a:r>
            <a:endParaRPr lang="fr-FR" sz="1100" b="1" dirty="0"/>
          </a:p>
        </p:txBody>
      </p:sp>
      <p:cxnSp>
        <p:nvCxnSpPr>
          <p:cNvPr id="88" name="Connecteur droit avec flèche 87"/>
          <p:cNvCxnSpPr/>
          <p:nvPr/>
        </p:nvCxnSpPr>
        <p:spPr>
          <a:xfrm flipV="1">
            <a:off x="6537524" y="5157192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6393508" y="5949280"/>
            <a:ext cx="1951678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281572" y="4899523"/>
            <a:ext cx="32844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 smtClean="0"/>
              <a:t>Synthèse</a:t>
            </a:r>
            <a:endParaRPr lang="fr-FR" sz="1100" b="1" dirty="0"/>
          </a:p>
        </p:txBody>
      </p:sp>
      <p:sp>
        <p:nvSpPr>
          <p:cNvPr id="91" name="ZoneTexte 90"/>
          <p:cNvSpPr txBox="1"/>
          <p:nvPr/>
        </p:nvSpPr>
        <p:spPr>
          <a:xfrm>
            <a:off x="480921" y="636523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Graphe de structure</a:t>
            </a:r>
            <a:endParaRPr lang="fr-FR" sz="1000" i="1" dirty="0"/>
          </a:p>
        </p:txBody>
      </p:sp>
      <p:sp>
        <p:nvSpPr>
          <p:cNvPr id="92" name="ZoneTexte 91"/>
          <p:cNvSpPr txBox="1"/>
          <p:nvPr/>
        </p:nvSpPr>
        <p:spPr>
          <a:xfrm>
            <a:off x="2818028" y="636523"/>
            <a:ext cx="223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/>
              <a:t>Schéma cinématique</a:t>
            </a:r>
            <a:endParaRPr lang="fr-FR" sz="1000" i="1" dirty="0"/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93</Words>
  <Application>Microsoft Office PowerPoint</Application>
  <PresentationFormat>Format A4 (210 x 297 mm)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Sympact</dc:title>
  <dc:creator>Xavier Pessoles</dc:creator>
  <cp:lastModifiedBy>pt_ptsi</cp:lastModifiedBy>
  <cp:revision>17</cp:revision>
  <dcterms:created xsi:type="dcterms:W3CDTF">2017-11-16T09:18:53Z</dcterms:created>
  <dcterms:modified xsi:type="dcterms:W3CDTF">2017-11-27T15:16:27Z</dcterms:modified>
</cp:coreProperties>
</file>