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00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4AA97B7-45B3-4A8D-A9C7-1BC7F789E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12" y="620687"/>
            <a:ext cx="1512168" cy="2113783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C99A876B-FDDA-4E40-B32A-8010F88A08EF}"/>
              </a:ext>
            </a:extLst>
          </p:cNvPr>
          <p:cNvSpPr/>
          <p:nvPr/>
        </p:nvSpPr>
        <p:spPr>
          <a:xfrm>
            <a:off x="863588" y="1389547"/>
            <a:ext cx="288032" cy="2880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D00FF2E1-13C7-428D-8842-07769AC82ADE}"/>
              </a:ext>
            </a:extLst>
          </p:cNvPr>
          <p:cNvSpPr/>
          <p:nvPr/>
        </p:nvSpPr>
        <p:spPr>
          <a:xfrm rot="18682263" flipH="1">
            <a:off x="448085" y="1351162"/>
            <a:ext cx="860009" cy="947183"/>
          </a:xfrm>
          <a:custGeom>
            <a:avLst/>
            <a:gdLst>
              <a:gd name="connsiteX0" fmla="*/ 294640 w 294640"/>
              <a:gd name="connsiteY0" fmla="*/ 39275 h 39275"/>
              <a:gd name="connsiteX1" fmla="*/ 0 w 294640"/>
              <a:gd name="connsiteY1" fmla="*/ 29115 h 39275"/>
              <a:gd name="connsiteX0" fmla="*/ 418992 w 418992"/>
              <a:gd name="connsiteY0" fmla="*/ 162366 h 162366"/>
              <a:gd name="connsiteX1" fmla="*/ 0 w 418992"/>
              <a:gd name="connsiteY1" fmla="*/ 10382 h 162366"/>
              <a:gd name="connsiteX0" fmla="*/ 418992 w 463883"/>
              <a:gd name="connsiteY0" fmla="*/ 164272 h 164272"/>
              <a:gd name="connsiteX1" fmla="*/ 0 w 463883"/>
              <a:gd name="connsiteY1" fmla="*/ 12288 h 164272"/>
              <a:gd name="connsiteX0" fmla="*/ 437989 w 481809"/>
              <a:gd name="connsiteY0" fmla="*/ 120254 h 120254"/>
              <a:gd name="connsiteX1" fmla="*/ 0 w 481809"/>
              <a:gd name="connsiteY1" fmla="*/ 16580 h 120254"/>
              <a:gd name="connsiteX0" fmla="*/ 422489 w 467179"/>
              <a:gd name="connsiteY0" fmla="*/ 160944 h 160944"/>
              <a:gd name="connsiteX1" fmla="*/ 0 w 467179"/>
              <a:gd name="connsiteY1" fmla="*/ 12531 h 160944"/>
              <a:gd name="connsiteX0" fmla="*/ 459851 w 502499"/>
              <a:gd name="connsiteY0" fmla="*/ 120958 h 120958"/>
              <a:gd name="connsiteX1" fmla="*/ 0 w 502499"/>
              <a:gd name="connsiteY1" fmla="*/ 16488 h 120958"/>
              <a:gd name="connsiteX0" fmla="*/ 482500 w 517898"/>
              <a:gd name="connsiteY0" fmla="*/ 153993 h 153993"/>
              <a:gd name="connsiteX1" fmla="*/ 22649 w 517898"/>
              <a:gd name="connsiteY1" fmla="*/ 49523 h 15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7898" h="153993">
                <a:moveTo>
                  <a:pt x="482500" y="153993"/>
                </a:moveTo>
                <a:cubicBezTo>
                  <a:pt x="697875" y="86393"/>
                  <a:pt x="-146875" y="-83599"/>
                  <a:pt x="22649" y="49523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FD3191D-678A-46D6-B33B-A4B8489B05D9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09439" y="1635398"/>
            <a:ext cx="222201" cy="6977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E4714C75-8028-4578-A092-D960A11290B6}"/>
              </a:ext>
            </a:extLst>
          </p:cNvPr>
          <p:cNvSpPr/>
          <p:nvPr/>
        </p:nvSpPr>
        <p:spPr>
          <a:xfrm>
            <a:off x="863604" y="2333171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 descr="Figure3_DocRepPSI.png">
            <a:extLst>
              <a:ext uri="{FF2B5EF4-FFF2-40B4-BE49-F238E27FC236}">
                <a16:creationId xmlns:a16="http://schemas.microsoft.com/office/drawing/2014/main" id="{FEC2A436-5EA5-4EE3-8F4D-5CC42C3A989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5611" y="620687"/>
            <a:ext cx="1928140" cy="211378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9E909A8B-65ED-45B1-BBAB-3113F8CC602A}"/>
              </a:ext>
            </a:extLst>
          </p:cNvPr>
          <p:cNvSpPr txBox="1"/>
          <p:nvPr/>
        </p:nvSpPr>
        <p:spPr>
          <a:xfrm>
            <a:off x="294612" y="2727431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Système réel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9E247969-4A2D-4CAA-BD45-B682A01842FD}"/>
              </a:ext>
            </a:extLst>
          </p:cNvPr>
          <p:cNvSpPr txBox="1"/>
          <p:nvPr/>
        </p:nvSpPr>
        <p:spPr>
          <a:xfrm>
            <a:off x="1836917" y="2734469"/>
            <a:ext cx="2026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Modèle utilisé</a:t>
            </a:r>
          </a:p>
        </p:txBody>
      </p:sp>
    </p:spTree>
    <p:extLst>
      <p:ext uri="{BB962C8B-B14F-4D97-AF65-F5344CB8AC3E}">
        <p14:creationId xmlns:p14="http://schemas.microsoft.com/office/powerpoint/2010/main" val="3023770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2017-12-05T19:07:13Z</dcterms:created>
  <dcterms:modified xsi:type="dcterms:W3CDTF">2019-04-05T20:10:06Z</dcterms:modified>
</cp:coreProperties>
</file>