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0B8A68-954F-44D5-940A-1B87FA43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33007" y="1111409"/>
            <a:ext cx="1872209" cy="21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60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Affichage à l'écran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2018-04-17T08:48:04Z</dcterms:created>
  <dcterms:modified xsi:type="dcterms:W3CDTF">2019-03-29T09:06:13Z</dcterms:modified>
</cp:coreProperties>
</file>