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1" r:id="rId5"/>
    <p:sldId id="262" r:id="rId6"/>
    <p:sldId id="259" r:id="rId7"/>
    <p:sldId id="258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5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33813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405</Words>
  <Application>Microsoft Office PowerPoint</Application>
  <PresentationFormat>Affichage à l'écran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30</cp:revision>
  <dcterms:created xsi:type="dcterms:W3CDTF">2018-03-22T21:06:39Z</dcterms:created>
  <dcterms:modified xsi:type="dcterms:W3CDTF">2018-04-19T18:54:49Z</dcterms:modified>
</cp:coreProperties>
</file>