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B7"/>
    <a:srgbClr val="FF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573B8-97CE-41AB-B56B-21583D30804E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86314-9AE6-44D4-B112-1CBB80090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86314-9AE6-44D4-B112-1CBB800900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ZoneTexte 115"/>
          <p:cNvSpPr txBox="1"/>
          <p:nvPr/>
        </p:nvSpPr>
        <p:spPr>
          <a:xfrm>
            <a:off x="205847" y="118961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B</a:t>
            </a:r>
            <a:endParaRPr lang="fr-FR" sz="1000" dirty="0"/>
          </a:p>
        </p:txBody>
      </p:sp>
      <p:sp>
        <p:nvSpPr>
          <p:cNvPr id="57" name="Forme libre 56"/>
          <p:cNvSpPr/>
          <p:nvPr/>
        </p:nvSpPr>
        <p:spPr>
          <a:xfrm flipH="1">
            <a:off x="2474789" y="3290238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Xavier\Dropbox\PSI_MP_2017_2018\PSI_Etoile\DS_SII\DS_05\DS_05\images\ann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59960"/>
            <a:ext cx="4493060" cy="70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>
            <a:stCxn id="4" idx="4"/>
            <a:endCxn id="7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3672511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85975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T1’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85975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T2’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Connecteur droit 22"/>
          <p:cNvCxnSpPr>
            <a:stCxn id="16" idx="5"/>
            <a:endCxn id="4" idx="1"/>
          </p:cNvCxnSpPr>
          <p:nvPr/>
        </p:nvCxnSpPr>
        <p:spPr>
          <a:xfrm>
            <a:off x="1093254" y="3952303"/>
            <a:ext cx="1191227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22" idx="4"/>
            <a:endCxn id="16" idx="0"/>
          </p:cNvCxnSpPr>
          <p:nvPr/>
        </p:nvCxnSpPr>
        <p:spPr>
          <a:xfrm>
            <a:off x="965975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5" idx="3"/>
            <a:endCxn id="4" idx="7"/>
          </p:cNvCxnSpPr>
          <p:nvPr/>
        </p:nvCxnSpPr>
        <p:spPr>
          <a:xfrm flipH="1">
            <a:off x="2539039" y="3952303"/>
            <a:ext cx="1186193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21" idx="4"/>
            <a:endCxn id="15" idx="0"/>
          </p:cNvCxnSpPr>
          <p:nvPr/>
        </p:nvCxnSpPr>
        <p:spPr>
          <a:xfrm>
            <a:off x="3852511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Forme libre 1041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4" name="Connecteur droit 43"/>
          <p:cNvCxnSpPr>
            <a:stCxn id="22" idx="6"/>
            <a:endCxn id="40" idx="2"/>
          </p:cNvCxnSpPr>
          <p:nvPr/>
        </p:nvCxnSpPr>
        <p:spPr>
          <a:xfrm>
            <a:off x="1145975" y="3144389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40" idx="6"/>
            <a:endCxn id="21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blipFill rotWithShape="1"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/>
          <p:cNvSpPr txBox="1"/>
          <p:nvPr/>
        </p:nvSpPr>
        <p:spPr>
          <a:xfrm>
            <a:off x="2812420" y="419892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066733" y="413477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852511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5264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681779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238511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67" name="Connecteur droit 66"/>
          <p:cNvCxnSpPr>
            <a:stCxn id="66" idx="4"/>
            <a:endCxn id="40" idx="0"/>
          </p:cNvCxnSpPr>
          <p:nvPr/>
        </p:nvCxnSpPr>
        <p:spPr>
          <a:xfrm>
            <a:off x="2411760" y="258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llipse 71"/>
          <p:cNvSpPr/>
          <p:nvPr/>
        </p:nvSpPr>
        <p:spPr>
          <a:xfrm>
            <a:off x="2231760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5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5BE0"/>
                </a:solidFill>
              </a:rPr>
              <a:t>T5</a:t>
            </a:r>
            <a:endParaRPr lang="fr-FR" sz="1400" b="1" dirty="0">
              <a:solidFill>
                <a:srgbClr val="FF5BE0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2421738" y="186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/>
          <p:cNvSpPr/>
          <p:nvPr/>
        </p:nvSpPr>
        <p:spPr>
          <a:xfrm>
            <a:off x="2231760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</a:rPr>
              <a:t>T6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Connecteur droit 77"/>
          <p:cNvCxnSpPr>
            <a:stCxn id="77" idx="4"/>
            <a:endCxn id="72" idx="0"/>
          </p:cNvCxnSpPr>
          <p:nvPr/>
        </p:nvCxnSpPr>
        <p:spPr>
          <a:xfrm>
            <a:off x="2411760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Ellipse 82"/>
          <p:cNvSpPr/>
          <p:nvPr/>
        </p:nvSpPr>
        <p:spPr>
          <a:xfrm>
            <a:off x="3672511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T7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84" name="Connecteur droit 83"/>
          <p:cNvCxnSpPr>
            <a:stCxn id="77" idx="6"/>
            <a:endCxn id="83" idx="2"/>
          </p:cNvCxnSpPr>
          <p:nvPr/>
        </p:nvCxnSpPr>
        <p:spPr>
          <a:xfrm>
            <a:off x="2591760" y="944744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785975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T8</a:t>
            </a:r>
            <a:endParaRPr lang="fr-FR" sz="1400" b="1" dirty="0">
              <a:solidFill>
                <a:srgbClr val="0070C0"/>
              </a:solidFill>
            </a:endParaRPr>
          </a:p>
        </p:txBody>
      </p:sp>
      <p:cxnSp>
        <p:nvCxnSpPr>
          <p:cNvPr id="89" name="Connecteur droit 88"/>
          <p:cNvCxnSpPr>
            <a:stCxn id="88" idx="6"/>
            <a:endCxn id="77" idx="2"/>
          </p:cNvCxnSpPr>
          <p:nvPr/>
        </p:nvCxnSpPr>
        <p:spPr>
          <a:xfrm>
            <a:off x="1145975" y="944744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/>
          <p:cNvSpPr/>
          <p:nvPr/>
        </p:nvSpPr>
        <p:spPr>
          <a:xfrm>
            <a:off x="2231760" y="1886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C000"/>
                </a:solidFill>
              </a:rPr>
              <a:t>T9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04" name="Connecteur droit 103"/>
          <p:cNvCxnSpPr>
            <a:stCxn id="88" idx="7"/>
            <a:endCxn id="103" idx="2"/>
          </p:cNvCxnSpPr>
          <p:nvPr/>
        </p:nvCxnSpPr>
        <p:spPr>
          <a:xfrm flipV="1">
            <a:off x="1093254" y="368640"/>
            <a:ext cx="1138506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>
            <a:stCxn id="103" idx="6"/>
            <a:endCxn id="83" idx="1"/>
          </p:cNvCxnSpPr>
          <p:nvPr/>
        </p:nvCxnSpPr>
        <p:spPr>
          <a:xfrm>
            <a:off x="2591760" y="368640"/>
            <a:ext cx="1133472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58705" y="302419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E</a:t>
            </a:r>
            <a:endParaRPr lang="fr-FR" sz="1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066732" y="36605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D</a:t>
            </a:r>
            <a:endParaRPr lang="fr-FR" sz="1000" dirty="0"/>
          </a:p>
        </p:txBody>
      </p:sp>
      <p:sp>
        <p:nvSpPr>
          <p:cNvPr id="112" name="Ellipse 111"/>
          <p:cNvSpPr/>
          <p:nvPr/>
        </p:nvSpPr>
        <p:spPr>
          <a:xfrm>
            <a:off x="785975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T11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13" name="Connecteur droit 112"/>
          <p:cNvCxnSpPr>
            <a:stCxn id="88" idx="4"/>
            <a:endCxn id="112" idx="0"/>
          </p:cNvCxnSpPr>
          <p:nvPr/>
        </p:nvCxnSpPr>
        <p:spPr>
          <a:xfrm>
            <a:off x="965975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Ellipse 117"/>
          <p:cNvSpPr/>
          <p:nvPr/>
        </p:nvSpPr>
        <p:spPr>
          <a:xfrm>
            <a:off x="1607443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T10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9" name="Connecteur droit 118"/>
          <p:cNvCxnSpPr>
            <a:stCxn id="118" idx="2"/>
            <a:endCxn id="112" idx="6"/>
          </p:cNvCxnSpPr>
          <p:nvPr/>
        </p:nvCxnSpPr>
        <p:spPr>
          <a:xfrm flipH="1">
            <a:off x="1145975" y="1680707"/>
            <a:ext cx="46146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glissant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118" idx="7"/>
            <a:endCxn id="77" idx="3"/>
          </p:cNvCxnSpPr>
          <p:nvPr/>
        </p:nvCxnSpPr>
        <p:spPr>
          <a:xfrm flipV="1">
            <a:off x="1914722" y="1072023"/>
            <a:ext cx="369759" cy="4814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ZoneTexte 126"/>
          <p:cNvSpPr txBox="1"/>
          <p:nvPr/>
        </p:nvSpPr>
        <p:spPr>
          <a:xfrm>
            <a:off x="1365489" y="1197595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A</a:t>
            </a:r>
            <a:endParaRPr lang="fr-FR" sz="1000" dirty="0"/>
          </a:p>
        </p:txBody>
      </p:sp>
      <p:sp>
        <p:nvSpPr>
          <p:cNvPr id="128" name="Forme libre 127"/>
          <p:cNvSpPr/>
          <p:nvPr/>
        </p:nvSpPr>
        <p:spPr>
          <a:xfrm flipH="1">
            <a:off x="1184149" y="3181650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libre 128"/>
          <p:cNvSpPr/>
          <p:nvPr/>
        </p:nvSpPr>
        <p:spPr>
          <a:xfrm>
            <a:off x="3528127" y="317506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orme libre 129"/>
          <p:cNvSpPr/>
          <p:nvPr/>
        </p:nvSpPr>
        <p:spPr>
          <a:xfrm rot="5400000">
            <a:off x="1311127" y="113417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 130"/>
          <p:cNvSpPr/>
          <p:nvPr/>
        </p:nvSpPr>
        <p:spPr>
          <a:xfrm rot="17327051" flipH="1">
            <a:off x="601839" y="28340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-37444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p:sp>
        <p:nvSpPr>
          <p:cNvPr id="133" name="Forme libre 132"/>
          <p:cNvSpPr/>
          <p:nvPr/>
        </p:nvSpPr>
        <p:spPr>
          <a:xfrm rot="4272949">
            <a:off x="4108340" y="26705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3749803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257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92"/>
          <p:cNvSpPr/>
          <p:nvPr/>
        </p:nvSpPr>
        <p:spPr>
          <a:xfrm rot="16200000" flipH="1">
            <a:off x="2337409" y="1207635"/>
            <a:ext cx="148702" cy="84701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 89"/>
          <p:cNvSpPr/>
          <p:nvPr/>
        </p:nvSpPr>
        <p:spPr>
          <a:xfrm rot="1178928" flipH="1">
            <a:off x="2790784" y="1831284"/>
            <a:ext cx="396331" cy="142135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flipH="1">
            <a:off x="2489560" y="242356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2228438" y="2417791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7" idx="2"/>
          </p:cNvCxnSpPr>
          <p:nvPr/>
        </p:nvCxnSpPr>
        <p:spPr>
          <a:xfrm>
            <a:off x="2411760" y="3294072"/>
            <a:ext cx="0" cy="35933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3509392"/>
            <a:ext cx="288000" cy="144016"/>
          </a:xfrm>
          <a:prstGeom prst="rect">
            <a:avLst/>
          </a:prstGeom>
          <a:solidFill>
            <a:srgbClr val="B7F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7FFB7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3501008"/>
            <a:ext cx="288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glissant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>
            <a:stCxn id="76" idx="5"/>
            <a:endCxn id="66" idx="1"/>
          </p:cNvCxnSpPr>
          <p:nvPr/>
        </p:nvCxnSpPr>
        <p:spPr>
          <a:xfrm>
            <a:off x="2002428" y="1864071"/>
            <a:ext cx="282053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 descr="C:\Users\Xavier\Dropbox\PSI_MP_2017_2018\PSI_Etoile\DS_SII\DS_05\DS_05\images\fig_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54446"/>
            <a:ext cx="3727312" cy="38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orme libre 69"/>
          <p:cNvSpPr/>
          <p:nvPr/>
        </p:nvSpPr>
        <p:spPr>
          <a:xfrm flipH="1">
            <a:off x="2663077" y="242088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2771799" y="2878751"/>
            <a:ext cx="642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1695149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S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2754795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T12</a:t>
            </a:r>
            <a:endParaRPr lang="fr-FR" sz="11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/>
          <p:cNvCxnSpPr>
            <a:stCxn id="79" idx="3"/>
            <a:endCxn id="66" idx="7"/>
          </p:cNvCxnSpPr>
          <p:nvPr/>
        </p:nvCxnSpPr>
        <p:spPr>
          <a:xfrm flipH="1">
            <a:off x="2539039" y="1864071"/>
            <a:ext cx="268477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Chaîne </a:t>
                </a:r>
                <a:r>
                  <a:rPr lang="fr-FR" sz="1000" dirty="0"/>
                  <a:t>RSG en </a:t>
                </a:r>
                <a14:m>
                  <m:oMath xmlns:m="http://schemas.openxmlformats.org/officeDocument/2006/math">
                    <m:r>
                      <a:rPr lang="fr-FR" sz="1000" i="1" dirty="0">
                        <a:latin typeface="Cambria Math"/>
                      </a:rPr>
                      <m:t>𝐼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Chaîne </a:t>
                </a:r>
                <a:r>
                  <a:rPr lang="fr-FR" sz="1000" dirty="0"/>
                  <a:t>RSG en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𝐽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</a:t>
                </a:r>
                <a:endParaRPr lang="fr-FR" sz="1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orme libre 95"/>
          <p:cNvSpPr/>
          <p:nvPr/>
        </p:nvSpPr>
        <p:spPr>
          <a:xfrm rot="17327051" flipH="1">
            <a:off x="1472768" y="109597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i="1" dirty="0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sz="100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orme libre 98"/>
          <p:cNvSpPr/>
          <p:nvPr/>
        </p:nvSpPr>
        <p:spPr>
          <a:xfrm rot="17327051">
            <a:off x="1730302" y="1887949"/>
            <a:ext cx="115048" cy="882351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fr-FR" sz="1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/>
          <p:cNvSpPr/>
          <p:nvPr/>
        </p:nvSpPr>
        <p:spPr>
          <a:xfrm>
            <a:off x="1518613" y="1254446"/>
            <a:ext cx="1757243" cy="1472989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avier\Dropbox\PSI_MP_2017_2018\PSI_Etoile\DS_SII\DS_05\DS_05\images\fig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04" y="1833019"/>
            <a:ext cx="4319124" cy="37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1810486" y="2695219"/>
            <a:ext cx="2598640" cy="2326341"/>
            <a:chOff x="1810486" y="2695219"/>
            <a:chExt cx="2598640" cy="2326341"/>
          </a:xfrm>
        </p:grpSpPr>
        <p:sp>
          <p:nvSpPr>
            <p:cNvPr id="70" name="Forme libre 69"/>
            <p:cNvSpPr/>
            <p:nvPr/>
          </p:nvSpPr>
          <p:spPr>
            <a:xfrm flipH="1">
              <a:off x="4034555" y="3255414"/>
              <a:ext cx="108723" cy="1193587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 rot="16200000">
              <a:off x="3901456" y="3684416"/>
              <a:ext cx="7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Pression</a:t>
              </a:r>
              <a:endParaRPr lang="fr-FR" sz="1000" dirty="0"/>
            </a:p>
          </p:txBody>
        </p:sp>
        <p:cxnSp>
          <p:nvCxnSpPr>
            <p:cNvPr id="30" name="Connecteur droit 29"/>
            <p:cNvCxnSpPr>
              <a:stCxn id="32" idx="4"/>
              <a:endCxn id="31" idx="2"/>
            </p:cNvCxnSpPr>
            <p:nvPr/>
          </p:nvCxnSpPr>
          <p:spPr>
            <a:xfrm>
              <a:off x="2411760" y="4662224"/>
              <a:ext cx="0" cy="359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267760" y="4877544"/>
              <a:ext cx="28800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31760" y="4302224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1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267760" y="4869160"/>
              <a:ext cx="29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2511" y="4302224"/>
              <a:ext cx="360000" cy="360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rgbClr val="0070C0"/>
                  </a:solidFill>
                </a:rPr>
                <a:t>T1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3672511" y="2964389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chemeClr val="accent2"/>
                  </a:solidFill>
                </a:rPr>
                <a:t>T2</a:t>
              </a:r>
              <a:endParaRPr lang="fr-FR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Connecteur droit 35"/>
            <p:cNvCxnSpPr>
              <a:stCxn id="34" idx="2"/>
              <a:endCxn id="32" idx="6"/>
            </p:cNvCxnSpPr>
            <p:nvPr/>
          </p:nvCxnSpPr>
          <p:spPr>
            <a:xfrm flipH="1">
              <a:off x="2591760" y="4482224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/>
            <p:cNvCxnSpPr>
              <a:stCxn id="35" idx="4"/>
              <a:endCxn id="34" idx="0"/>
            </p:cNvCxnSpPr>
            <p:nvPr/>
          </p:nvCxnSpPr>
          <p:spPr>
            <a:xfrm>
              <a:off x="3852511" y="3324389"/>
              <a:ext cx="0" cy="97783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Forme libre 37"/>
            <p:cNvSpPr/>
            <p:nvPr/>
          </p:nvSpPr>
          <p:spPr>
            <a:xfrm>
              <a:off x="2213666" y="3284462"/>
              <a:ext cx="108723" cy="1046136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231760" y="296438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smtClean="0">
                  <a:solidFill>
                    <a:srgbClr val="00B050"/>
                  </a:solidFill>
                </a:rPr>
                <a:t>S2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41" name="Connecteur droit 40"/>
            <p:cNvCxnSpPr>
              <a:stCxn id="39" idx="6"/>
              <a:endCxn id="35" idx="2"/>
            </p:cNvCxnSpPr>
            <p:nvPr/>
          </p:nvCxnSpPr>
          <p:spPr>
            <a:xfrm>
              <a:off x="2591760" y="3144389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avec frottement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glissant</a:t>
                  </a:r>
                </a:p>
                <a:p>
                  <a:pPr algn="ctr"/>
                  <a:r>
                    <a:rPr lang="fr-FR" sz="1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i="1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/>
            <p:cNvSpPr/>
            <p:nvPr/>
          </p:nvSpPr>
          <p:spPr>
            <a:xfrm>
              <a:off x="2085989" y="2695219"/>
              <a:ext cx="2052724" cy="89834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Forme libre 39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752946" y="2456626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361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/>
          <p:cNvCxnSpPr>
            <a:stCxn id="32" idx="4"/>
            <a:endCxn id="31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orme libre 37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93246"/>
            <a:ext cx="5659794" cy="482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orme libre 20"/>
          <p:cNvSpPr/>
          <p:nvPr/>
        </p:nvSpPr>
        <p:spPr>
          <a:xfrm>
            <a:off x="1907704" y="3296519"/>
            <a:ext cx="414685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 flipH="1">
            <a:off x="2509798" y="3296519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 rot="16200000">
                <a:off x="2099294" y="36959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9294" y="3695976"/>
                <a:ext cx="1326276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e libre 24"/>
          <p:cNvSpPr/>
          <p:nvPr/>
        </p:nvSpPr>
        <p:spPr>
          <a:xfrm flipH="1">
            <a:off x="2515949" y="3296519"/>
            <a:ext cx="414685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 rot="16200000">
                <a:off x="2390608" y="36964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0608" y="3696476"/>
                <a:ext cx="132627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 rot="16200000">
                <a:off x="1121456" y="36964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1456" y="3696476"/>
                <a:ext cx="1326276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e libre 27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67099" y="2386590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Ellipse 38"/>
              <p:cNvSpPr/>
              <p:nvPr/>
            </p:nvSpPr>
            <p:spPr>
              <a:xfrm>
                <a:off x="2065288" y="2976448"/>
                <a:ext cx="701344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𝚺</m:t>
                      </m:r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Ellips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88" y="2976448"/>
                <a:ext cx="701344" cy="36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/>
          <p:cNvSpPr txBox="1"/>
          <p:nvPr/>
        </p:nvSpPr>
        <p:spPr>
          <a:xfrm>
            <a:off x="4035184" y="3441948"/>
            <a:ext cx="7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p:pic>
        <p:nvPicPr>
          <p:cNvPr id="4098" name="Picture 2" descr="C:\Users\Xavier\Dropbox\PSI_MP_2017_2018\PSI_Etoile\DS_SII\DS_05\DS_05\images\fig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95263"/>
            <a:ext cx="71342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244</Words>
  <Application>Microsoft Office PowerPoint</Application>
  <PresentationFormat>Affichage à l'écran (4:3)</PresentationFormat>
  <Paragraphs>72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40</cp:revision>
  <dcterms:created xsi:type="dcterms:W3CDTF">2018-01-29T20:37:47Z</dcterms:created>
  <dcterms:modified xsi:type="dcterms:W3CDTF">2018-02-01T21:31:34Z</dcterms:modified>
</cp:coreProperties>
</file>