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B7"/>
    <a:srgbClr val="FF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7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B</a:t>
            </a:r>
            <a:endParaRPr lang="fr-FR" sz="1000" dirty="0"/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59960"/>
            <a:ext cx="4493060" cy="70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T2’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2812420" y="419892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066733" y="413477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852511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Pivot glissant</a:t>
            </a:r>
            <a:endParaRPr lang="fr-FR" sz="10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681779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238511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</a:t>
            </a:r>
            <a:endParaRPr lang="fr-FR" sz="1000" dirty="0"/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5BE0"/>
                </a:solidFill>
              </a:rPr>
              <a:t>T5</a:t>
            </a:r>
            <a:endParaRPr lang="fr-FR" sz="1400" b="1" dirty="0">
              <a:solidFill>
                <a:srgbClr val="FF5BE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T6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T7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T8</a:t>
            </a:r>
            <a:endParaRPr lang="fr-FR" sz="1400" b="1" dirty="0">
              <a:solidFill>
                <a:srgbClr val="0070C0"/>
              </a:solidFill>
            </a:endParaRP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FFC000"/>
                </a:solidFill>
              </a:rPr>
              <a:t>T9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E</a:t>
            </a:r>
            <a:endParaRPr lang="fr-FR" sz="1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D</a:t>
            </a:r>
            <a:endParaRPr lang="fr-FR" sz="1000" dirty="0"/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T11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T10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 smtClean="0"/>
                  <a:t>Pivot glissant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Rotule A</a:t>
            </a:r>
            <a:endParaRPr lang="fr-FR" sz="1000" dirty="0"/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257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92"/>
          <p:cNvSpPr/>
          <p:nvPr/>
        </p:nvSpPr>
        <p:spPr>
          <a:xfrm rot="16200000" flipH="1">
            <a:off x="2337409" y="1207635"/>
            <a:ext cx="148702" cy="84701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 89"/>
          <p:cNvSpPr/>
          <p:nvPr/>
        </p:nvSpPr>
        <p:spPr>
          <a:xfrm rot="1178928" flipH="1">
            <a:off x="2790784" y="1831284"/>
            <a:ext cx="396331" cy="142135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H="1">
            <a:off x="2489560" y="242356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2228438" y="2417791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7" idx="2"/>
          </p:cNvCxnSpPr>
          <p:nvPr/>
        </p:nvCxnSpPr>
        <p:spPr>
          <a:xfrm>
            <a:off x="2411760" y="3294072"/>
            <a:ext cx="0" cy="35933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3509392"/>
            <a:ext cx="288000" cy="144016"/>
          </a:xfrm>
          <a:prstGeom prst="rect">
            <a:avLst/>
          </a:prstGeom>
          <a:solidFill>
            <a:srgbClr val="B7F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7FFB7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3501008"/>
            <a:ext cx="288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T3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7030A0"/>
                </a:solidFill>
              </a:rPr>
              <a:t>T4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2760785" y="2401302"/>
                <a:ext cx="14252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85" y="2401302"/>
                <a:ext cx="1425263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>
            <a:stCxn id="76" idx="5"/>
            <a:endCxn id="66" idx="1"/>
          </p:cNvCxnSpPr>
          <p:nvPr/>
        </p:nvCxnSpPr>
        <p:spPr>
          <a:xfrm>
            <a:off x="2002428" y="1864071"/>
            <a:ext cx="282053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 descr="C:\Users\Xavier\Dropbox\PSI_MP_2017_2018\PSI_Etoile\DS_SII\DS_05\DS_05\images\fig_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97" y="1737199"/>
            <a:ext cx="3727312" cy="3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orme libre 69"/>
          <p:cNvSpPr/>
          <p:nvPr/>
        </p:nvSpPr>
        <p:spPr>
          <a:xfrm flipH="1">
            <a:off x="2663077" y="242088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2553085" y="275824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1695149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T8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754795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T12</a:t>
            </a:r>
            <a:endParaRPr lang="fr-FR" sz="11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/>
          <p:cNvCxnSpPr>
            <a:stCxn id="79" idx="3"/>
            <a:endCxn id="66" idx="7"/>
          </p:cNvCxnSpPr>
          <p:nvPr/>
        </p:nvCxnSpPr>
        <p:spPr>
          <a:xfrm flipH="1">
            <a:off x="2539039" y="1864071"/>
            <a:ext cx="268477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ZoneTexte 90"/>
          <p:cNvSpPr txBox="1"/>
          <p:nvPr/>
        </p:nvSpPr>
        <p:spPr>
          <a:xfrm>
            <a:off x="3004104" y="2097596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Chaîne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1897978" y="1310571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Chaîne</a:t>
            </a:r>
            <a:endParaRPr lang="fr-FR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/>
              <p:cNvSpPr txBox="1"/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</a:t>
                </a:r>
                <a:endParaRPr lang="fr-FR" sz="10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orme libre 95"/>
          <p:cNvSpPr/>
          <p:nvPr/>
        </p:nvSpPr>
        <p:spPr>
          <a:xfrm rot="17327051" flipH="1">
            <a:off x="1472768" y="109597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/>
              <p:cNvSpPr txBox="1"/>
              <p:nvPr/>
            </p:nvSpPr>
            <p:spPr>
              <a:xfrm>
                <a:off x="835608" y="935157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i="1" dirty="0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sz="100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8" y="935157"/>
                <a:ext cx="110612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orme libre 98"/>
          <p:cNvSpPr/>
          <p:nvPr/>
        </p:nvSpPr>
        <p:spPr>
          <a:xfrm rot="17327051">
            <a:off x="1863961" y="2074587"/>
            <a:ext cx="88106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750409" y="2200652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fr-FR" sz="1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9" y="2200652"/>
                <a:ext cx="1106126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 69"/>
          <p:cNvSpPr/>
          <p:nvPr/>
        </p:nvSpPr>
        <p:spPr>
          <a:xfrm flipH="1">
            <a:off x="4034556" y="325541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035184" y="3441948"/>
            <a:ext cx="7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p:pic>
        <p:nvPicPr>
          <p:cNvPr id="3074" name="Picture 2" descr="C:\Users\Xavier\Dropbox\PSI_MP_2017_2018\PSI_Etoile\DS_SII\DS_05\DS_05\images\fig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4" y="1833019"/>
            <a:ext cx="4319124" cy="37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necteur droit 29"/>
          <p:cNvCxnSpPr>
            <a:stCxn id="32" idx="4"/>
            <a:endCxn id="31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3672511" y="3789080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6" name="Connecteur droit 35"/>
          <p:cNvCxnSpPr>
            <a:stCxn id="34" idx="3"/>
            <a:endCxn id="32" idx="6"/>
          </p:cNvCxnSpPr>
          <p:nvPr/>
        </p:nvCxnSpPr>
        <p:spPr>
          <a:xfrm flipH="1">
            <a:off x="2591760" y="4096359"/>
            <a:ext cx="1133472" cy="38586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35" idx="4"/>
            <a:endCxn id="34" idx="0"/>
          </p:cNvCxnSpPr>
          <p:nvPr/>
        </p:nvCxnSpPr>
        <p:spPr>
          <a:xfrm>
            <a:off x="3852511" y="3324389"/>
            <a:ext cx="0" cy="46469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orme libre 37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S2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1" name="Connecteur droit 40"/>
          <p:cNvCxnSpPr>
            <a:stCxn id="39" idx="6"/>
            <a:endCxn id="35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2915816" y="3365004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</a:t>
                </a:r>
              </a:p>
              <a:p>
                <a:pPr algn="ctr"/>
                <a:r>
                  <a:rPr lang="fr-FR" sz="1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65004"/>
                <a:ext cx="90071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2462176" y="2898168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76" y="2898168"/>
                <a:ext cx="132627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2683539" y="4330598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39" y="4330598"/>
                <a:ext cx="1326276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rme libre 69"/>
          <p:cNvSpPr/>
          <p:nvPr/>
        </p:nvSpPr>
        <p:spPr>
          <a:xfrm flipH="1">
            <a:off x="4034556" y="325541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4035184" y="3441948"/>
            <a:ext cx="7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Pression</a:t>
            </a:r>
            <a:endParaRPr lang="fr-FR" sz="1000" dirty="0"/>
          </a:p>
        </p:txBody>
      </p:sp>
      <p:cxnSp>
        <p:nvCxnSpPr>
          <p:cNvPr id="30" name="Connecteur droit 29"/>
          <p:cNvCxnSpPr>
            <a:stCxn id="32" idx="4"/>
            <a:endCxn id="31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3672511" y="3789080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70C0"/>
                </a:solidFill>
              </a:rPr>
              <a:t>T1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T2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6" name="Connecteur droit 35"/>
          <p:cNvCxnSpPr>
            <a:stCxn id="34" idx="3"/>
            <a:endCxn id="32" idx="6"/>
          </p:cNvCxnSpPr>
          <p:nvPr/>
        </p:nvCxnSpPr>
        <p:spPr>
          <a:xfrm flipH="1">
            <a:off x="2591760" y="4096359"/>
            <a:ext cx="1133472" cy="38586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35" idx="4"/>
            <a:endCxn id="34" idx="0"/>
          </p:cNvCxnSpPr>
          <p:nvPr/>
        </p:nvCxnSpPr>
        <p:spPr>
          <a:xfrm>
            <a:off x="3852511" y="3324389"/>
            <a:ext cx="0" cy="46469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orme libre 37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rgbClr val="00B050"/>
                </a:solidFill>
              </a:rPr>
              <a:t>S2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41" name="Connecteur droit 40"/>
          <p:cNvCxnSpPr>
            <a:stCxn id="39" idx="6"/>
            <a:endCxn id="35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blipFill rotWithShape="1">
                <a:blip r:embed="rId2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2915816" y="3365004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glissant</a:t>
                </a:r>
              </a:p>
              <a:p>
                <a:pPr algn="ctr"/>
                <a:r>
                  <a:rPr lang="fr-FR" sz="1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65004"/>
                <a:ext cx="9007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2462176" y="2898168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76" y="2898168"/>
                <a:ext cx="1326276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2683539" y="4330598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39" y="4330598"/>
                <a:ext cx="132627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Xavier\Dropbox\PSI_MP_2017_2018\PSI_Etoile\DS_SII\DS_05\DS_05\images\fig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5263"/>
            <a:ext cx="71342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244</Words>
  <Application>Microsoft Office PowerPoint</Application>
  <PresentationFormat>Affichage à l'écran (4:3)</PresentationFormat>
  <Paragraphs>72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2018-01-29T20:37:47Z</dcterms:created>
  <dcterms:modified xsi:type="dcterms:W3CDTF">2018-01-29T22:07:50Z</dcterms:modified>
</cp:coreProperties>
</file>