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  <a:srgbClr val="FF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573B8-97CE-41AB-B56B-21583D30804E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6314-9AE6-44D4-B112-1CBB80090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86314-9AE6-44D4-B112-1CBB800900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B</a:t>
            </a:r>
            <a:endParaRPr lang="fr-FR" sz="1000" dirty="0"/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59960"/>
            <a:ext cx="4493060" cy="70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T2’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5BE0"/>
                </a:solidFill>
              </a:rPr>
              <a:t>T5</a:t>
            </a:r>
            <a:endParaRPr lang="fr-FR" sz="1400" b="1" dirty="0">
              <a:solidFill>
                <a:srgbClr val="FF5BE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T6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T7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</a:rPr>
              <a:t>T9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E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D</a:t>
            </a:r>
            <a:endParaRPr lang="fr-FR" sz="1000" dirty="0"/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T11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T10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A</a:t>
            </a:r>
            <a:endParaRPr lang="fr-FR" sz="1000" dirty="0"/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257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92"/>
          <p:cNvSpPr/>
          <p:nvPr/>
        </p:nvSpPr>
        <p:spPr>
          <a:xfrm rot="16200000" flipH="1">
            <a:off x="2337409" y="1207635"/>
            <a:ext cx="148702" cy="84701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 89"/>
          <p:cNvSpPr/>
          <p:nvPr/>
        </p:nvSpPr>
        <p:spPr>
          <a:xfrm rot="1178928" flipH="1">
            <a:off x="2790784" y="1831284"/>
            <a:ext cx="396331" cy="142135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H="1">
            <a:off x="2489560" y="242356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2228438" y="2417791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7" idx="2"/>
          </p:cNvCxnSpPr>
          <p:nvPr/>
        </p:nvCxnSpPr>
        <p:spPr>
          <a:xfrm>
            <a:off x="2411760" y="3294072"/>
            <a:ext cx="0" cy="35933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3509392"/>
            <a:ext cx="288000" cy="144016"/>
          </a:xfrm>
          <a:prstGeom prst="rect">
            <a:avLst/>
          </a:prstGeom>
          <a:solidFill>
            <a:srgbClr val="B7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7FFB7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3501008"/>
            <a:ext cx="288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>
            <a:stCxn id="76" idx="5"/>
            <a:endCxn id="66" idx="1"/>
          </p:cNvCxnSpPr>
          <p:nvPr/>
        </p:nvCxnSpPr>
        <p:spPr>
          <a:xfrm>
            <a:off x="2002428" y="1864071"/>
            <a:ext cx="282053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 descr="C:\Users\Xavier\Dropbox\PSI_MP_2017_2018\PSI_Etoile\DS_SII\DS_05\DS_05\images\fig_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4446"/>
            <a:ext cx="3727312" cy="3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rme libre 69"/>
          <p:cNvSpPr/>
          <p:nvPr/>
        </p:nvSpPr>
        <p:spPr>
          <a:xfrm flipH="1">
            <a:off x="2663077" y="242088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2771799" y="2878751"/>
            <a:ext cx="642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1695149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S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754795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T12</a:t>
            </a:r>
            <a:endParaRPr lang="fr-FR" sz="11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stCxn id="79" idx="3"/>
            <a:endCxn id="66" idx="7"/>
          </p:cNvCxnSpPr>
          <p:nvPr/>
        </p:nvCxnSpPr>
        <p:spPr>
          <a:xfrm flipH="1">
            <a:off x="2539039" y="1864071"/>
            <a:ext cx="268477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𝐼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𝐽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  <a:endParaRPr lang="fr-FR" sz="1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orme libre 95"/>
          <p:cNvSpPr/>
          <p:nvPr/>
        </p:nvSpPr>
        <p:spPr>
          <a:xfrm rot="17327051" flipH="1">
            <a:off x="1472768" y="109597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i="1" dirty="0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00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orme libre 98"/>
          <p:cNvSpPr/>
          <p:nvPr/>
        </p:nvSpPr>
        <p:spPr>
          <a:xfrm rot="17327051">
            <a:off x="1730302" y="1887949"/>
            <a:ext cx="115048" cy="882351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fr-FR" sz="1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1518613" y="1254446"/>
            <a:ext cx="1757243" cy="1472989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avier\Dropbox\PSI_MP_2017_2018\PSI_Etoile\DS_SII\DS_05\DS_05\images\fig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4" y="1833019"/>
            <a:ext cx="4319124" cy="37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1810486" y="2695219"/>
            <a:ext cx="2598640" cy="2326341"/>
            <a:chOff x="1810486" y="2695219"/>
            <a:chExt cx="2598640" cy="2326341"/>
          </a:xfrm>
        </p:grpSpPr>
        <p:sp>
          <p:nvSpPr>
            <p:cNvPr id="70" name="Forme libre 69"/>
            <p:cNvSpPr/>
            <p:nvPr/>
          </p:nvSpPr>
          <p:spPr>
            <a:xfrm flipH="1">
              <a:off x="4034555" y="3255414"/>
              <a:ext cx="108723" cy="1193587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 rot="16200000">
              <a:off x="3901456" y="3684416"/>
              <a:ext cx="7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Pression</a:t>
              </a:r>
              <a:endParaRPr lang="fr-FR" sz="1000" dirty="0"/>
            </a:p>
          </p:txBody>
        </p:sp>
        <p:cxnSp>
          <p:nvCxnSpPr>
            <p:cNvPr id="30" name="Connecteur droit 29"/>
            <p:cNvCxnSpPr>
              <a:stCxn id="32" idx="4"/>
              <a:endCxn id="31" idx="2"/>
            </p:cNvCxnSpPr>
            <p:nvPr/>
          </p:nvCxnSpPr>
          <p:spPr>
            <a:xfrm>
              <a:off x="2411760" y="4662224"/>
              <a:ext cx="0" cy="359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267760" y="4877544"/>
              <a:ext cx="28800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31760" y="4302224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267760" y="4869160"/>
              <a:ext cx="29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2511" y="4302224"/>
              <a:ext cx="360000" cy="36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T1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672511" y="296438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chemeClr val="accent2"/>
                  </a:solidFill>
                </a:rPr>
                <a:t>T2</a:t>
              </a:r>
              <a:endParaRPr lang="fr-FR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Connecteur droit 35"/>
            <p:cNvCxnSpPr>
              <a:stCxn id="34" idx="2"/>
              <a:endCxn id="32" idx="6"/>
            </p:cNvCxnSpPr>
            <p:nvPr/>
          </p:nvCxnSpPr>
          <p:spPr>
            <a:xfrm flipH="1">
              <a:off x="2591760" y="4482224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>
              <a:stCxn id="35" idx="4"/>
              <a:endCxn id="34" idx="0"/>
            </p:cNvCxnSpPr>
            <p:nvPr/>
          </p:nvCxnSpPr>
          <p:spPr>
            <a:xfrm>
              <a:off x="3852511" y="3324389"/>
              <a:ext cx="0" cy="97783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orme libre 37"/>
            <p:cNvSpPr/>
            <p:nvPr/>
          </p:nvSpPr>
          <p:spPr>
            <a:xfrm>
              <a:off x="2213666" y="3284462"/>
              <a:ext cx="108723" cy="1046136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231760" y="296438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B050"/>
                  </a:solidFill>
                </a:rPr>
                <a:t>S2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41" name="Connecteur droit 40"/>
            <p:cNvCxnSpPr>
              <a:stCxn id="39" idx="6"/>
              <a:endCxn id="35" idx="2"/>
            </p:cNvCxnSpPr>
            <p:nvPr/>
          </p:nvCxnSpPr>
          <p:spPr>
            <a:xfrm>
              <a:off x="2591760" y="3144389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/>
                <p:cNvSpPr txBox="1"/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</a:t>
                  </a:r>
                  <a:r>
                    <a:rPr lang="fr-FR" sz="1000" dirty="0" smtClean="0"/>
                    <a:t>avec frottement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glissant</a:t>
                  </a:r>
                </a:p>
                <a:p>
                  <a:pPr algn="ctr"/>
                  <a:r>
                    <a:rPr lang="fr-FR" sz="1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i="1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/>
            <p:cNvSpPr/>
            <p:nvPr/>
          </p:nvSpPr>
          <p:spPr>
            <a:xfrm>
              <a:off x="2085989" y="2695219"/>
              <a:ext cx="2052724" cy="89834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Forme libre 39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752946" y="2456626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36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 69"/>
          <p:cNvSpPr/>
          <p:nvPr/>
        </p:nvSpPr>
        <p:spPr>
          <a:xfrm flipH="1">
            <a:off x="4034556" y="325541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3672511" y="3789080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6" name="Connecteur droit 35"/>
          <p:cNvCxnSpPr>
            <a:stCxn id="34" idx="3"/>
            <a:endCxn id="32" idx="6"/>
          </p:cNvCxnSpPr>
          <p:nvPr/>
        </p:nvCxnSpPr>
        <p:spPr>
          <a:xfrm flipH="1">
            <a:off x="2591760" y="4096359"/>
            <a:ext cx="1133472" cy="38586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35" idx="4"/>
            <a:endCxn id="34" idx="0"/>
          </p:cNvCxnSpPr>
          <p:nvPr/>
        </p:nvCxnSpPr>
        <p:spPr>
          <a:xfrm>
            <a:off x="3852511" y="3324389"/>
            <a:ext cx="0" cy="46469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S2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1" name="Connecteur droit 40"/>
          <p:cNvCxnSpPr>
            <a:stCxn id="39" idx="6"/>
            <a:endCxn id="35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2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915816" y="3365004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</a:t>
                </a:r>
              </a:p>
              <a:p>
                <a:pPr algn="ctr"/>
                <a:r>
                  <a:rPr lang="fr-FR" sz="1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65004"/>
                <a:ext cx="9007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462176" y="2898168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76" y="2898168"/>
                <a:ext cx="1326276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2683539" y="4330598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39" y="4330598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Xavier\Dropbox\PSI_MP_2017_2018\PSI_Etoile\DS_SII\DS_05\DS_05\images\fig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5263"/>
            <a:ext cx="71342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254</Words>
  <Application>Microsoft Office PowerPoint</Application>
  <PresentationFormat>Affichage à l'écran (4:3)</PresentationFormat>
  <Paragraphs>74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2018-01-29T20:37:47Z</dcterms:created>
  <dcterms:modified xsi:type="dcterms:W3CDTF">2018-01-31T09:34:35Z</dcterms:modified>
</cp:coreProperties>
</file>