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Affichage à l'écran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2018-04-17T08:48:04Z</dcterms:created>
  <dcterms:modified xsi:type="dcterms:W3CDTF">2018-12-14T20:13:23Z</dcterms:modified>
</cp:coreProperties>
</file>