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0" r:id="rId2"/>
    <p:sldId id="269" r:id="rId3"/>
    <p:sldId id="271" r:id="rId4"/>
    <p:sldId id="270" r:id="rId5"/>
    <p:sldId id="272" r:id="rId6"/>
    <p:sldId id="276" r:id="rId7"/>
    <p:sldId id="275" r:id="rId8"/>
    <p:sldId id="277" r:id="rId9"/>
    <p:sldId id="274" r:id="rId10"/>
    <p:sldId id="278" r:id="rId11"/>
    <p:sldId id="273" r:id="rId12"/>
    <p:sldId id="279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2" autoAdjust="0"/>
    <p:restoredTop sz="90498" autoAdjust="0"/>
  </p:normalViewPr>
  <p:slideViewPr>
    <p:cSldViewPr snapToObjects="1">
      <p:cViewPr>
        <p:scale>
          <a:sx n="100" d="100"/>
          <a:sy n="100" d="100"/>
        </p:scale>
        <p:origin x="1404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FEEA7-4413-463C-9325-6E80A7BF54C3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5428D-954C-45A1-8680-5DDEA4A882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521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5428D-954C-45A1-8680-5DDEA4A8823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323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5428D-954C-45A1-8680-5DDEA4A8823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283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5428D-954C-45A1-8680-5DDEA4A8823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416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5428D-954C-45A1-8680-5DDEA4A8823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642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13/02/2019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13/02/2019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13/02/2019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13/02/2019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250.png"/><Relationship Id="rId4" Type="http://schemas.openxmlformats.org/officeDocument/2006/relationships/image" Target="../media/image1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2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3" y="-264845"/>
            <a:ext cx="6048674" cy="7387690"/>
          </a:xfrm>
          <a:prstGeom prst="rect">
            <a:avLst/>
          </a:prstGeom>
        </p:spPr>
      </p:pic>
      <p:cxnSp>
        <p:nvCxnSpPr>
          <p:cNvPr id="5" name="Connecteur droit 4"/>
          <p:cNvCxnSpPr/>
          <p:nvPr/>
        </p:nvCxnSpPr>
        <p:spPr>
          <a:xfrm>
            <a:off x="5076056" y="831767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necteur droit 5"/>
          <p:cNvCxnSpPr/>
          <p:nvPr/>
        </p:nvCxnSpPr>
        <p:spPr>
          <a:xfrm rot="16200000">
            <a:off x="4716016" y="477605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/>
              <p:cNvSpPr txBox="1"/>
              <p:nvPr/>
            </p:nvSpPr>
            <p:spPr>
              <a:xfrm>
                <a:off x="5533493" y="554768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493" y="554768"/>
                <a:ext cx="37234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/>
              <p:cNvSpPr txBox="1"/>
              <p:nvPr/>
            </p:nvSpPr>
            <p:spPr>
              <a:xfrm>
                <a:off x="5004048" y="-20935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-20935"/>
                <a:ext cx="373949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3743909" y="820735"/>
            <a:ext cx="288032" cy="288032"/>
            <a:chOff x="-540568" y="1108767"/>
            <a:chExt cx="288032" cy="288032"/>
          </a:xfrm>
        </p:grpSpPr>
        <p:sp>
          <p:nvSpPr>
            <p:cNvPr id="13" name="Ellipse 12"/>
            <p:cNvSpPr/>
            <p:nvPr/>
          </p:nvSpPr>
          <p:spPr>
            <a:xfrm>
              <a:off x="-540568" y="1108767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 flipV="1">
              <a:off x="-419412" y="1229923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4499993" y="843595"/>
            <a:ext cx="288032" cy="288032"/>
            <a:chOff x="827584" y="1296377"/>
            <a:chExt cx="288032" cy="288032"/>
          </a:xfrm>
        </p:grpSpPr>
        <p:sp>
          <p:nvSpPr>
            <p:cNvPr id="9" name="Ellipse 8"/>
            <p:cNvSpPr/>
            <p:nvPr/>
          </p:nvSpPr>
          <p:spPr>
            <a:xfrm>
              <a:off x="827584" y="1296377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/>
            <p:cNvCxnSpPr>
              <a:stCxn id="9" idx="1"/>
              <a:endCxn id="9" idx="5"/>
            </p:cNvCxnSpPr>
            <p:nvPr/>
          </p:nvCxnSpPr>
          <p:spPr>
            <a:xfrm>
              <a:off x="869765" y="1338558"/>
              <a:ext cx="203670" cy="20367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>
              <a:stCxn id="9" idx="3"/>
              <a:endCxn id="9" idx="7"/>
            </p:cNvCxnSpPr>
            <p:nvPr/>
          </p:nvCxnSpPr>
          <p:spPr>
            <a:xfrm flipV="1">
              <a:off x="869765" y="1338558"/>
              <a:ext cx="203670" cy="20367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3" name="Groupe 22"/>
          <p:cNvGrpSpPr/>
          <p:nvPr/>
        </p:nvGrpSpPr>
        <p:grpSpPr>
          <a:xfrm>
            <a:off x="4499993" y="2492896"/>
            <a:ext cx="288032" cy="288032"/>
            <a:chOff x="-540568" y="1108767"/>
            <a:chExt cx="288032" cy="288032"/>
          </a:xfrm>
        </p:grpSpPr>
        <p:sp>
          <p:nvSpPr>
            <p:cNvPr id="24" name="Ellipse 23"/>
            <p:cNvSpPr/>
            <p:nvPr/>
          </p:nvSpPr>
          <p:spPr>
            <a:xfrm>
              <a:off x="-540568" y="1108767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/>
            <p:cNvSpPr/>
            <p:nvPr/>
          </p:nvSpPr>
          <p:spPr>
            <a:xfrm flipV="1">
              <a:off x="-419412" y="1229923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2915816" y="1844824"/>
            <a:ext cx="288032" cy="288032"/>
            <a:chOff x="-540568" y="1108767"/>
            <a:chExt cx="288032" cy="288032"/>
          </a:xfrm>
        </p:grpSpPr>
        <p:sp>
          <p:nvSpPr>
            <p:cNvPr id="28" name="Ellipse 27"/>
            <p:cNvSpPr/>
            <p:nvPr/>
          </p:nvSpPr>
          <p:spPr>
            <a:xfrm>
              <a:off x="-540568" y="1108767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/>
            <p:cNvSpPr/>
            <p:nvPr/>
          </p:nvSpPr>
          <p:spPr>
            <a:xfrm flipV="1">
              <a:off x="-419412" y="1229923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3577033" y="3685085"/>
            <a:ext cx="288032" cy="288032"/>
            <a:chOff x="827584" y="1296377"/>
            <a:chExt cx="288032" cy="288032"/>
          </a:xfrm>
        </p:grpSpPr>
        <p:sp>
          <p:nvSpPr>
            <p:cNvPr id="31" name="Ellipse 30"/>
            <p:cNvSpPr/>
            <p:nvPr/>
          </p:nvSpPr>
          <p:spPr>
            <a:xfrm>
              <a:off x="827584" y="1296377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" name="Connecteur droit 31"/>
            <p:cNvCxnSpPr>
              <a:stCxn id="31" idx="1"/>
              <a:endCxn id="31" idx="5"/>
            </p:cNvCxnSpPr>
            <p:nvPr/>
          </p:nvCxnSpPr>
          <p:spPr>
            <a:xfrm>
              <a:off x="869765" y="1338558"/>
              <a:ext cx="203670" cy="20367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/>
            <p:cNvCxnSpPr>
              <a:stCxn id="31" idx="3"/>
              <a:endCxn id="31" idx="7"/>
            </p:cNvCxnSpPr>
            <p:nvPr/>
          </p:nvCxnSpPr>
          <p:spPr>
            <a:xfrm flipV="1">
              <a:off x="869765" y="1338558"/>
              <a:ext cx="203670" cy="20367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4" name="Groupe 33"/>
          <p:cNvGrpSpPr/>
          <p:nvPr/>
        </p:nvGrpSpPr>
        <p:grpSpPr>
          <a:xfrm>
            <a:off x="3534852" y="5877272"/>
            <a:ext cx="288032" cy="288032"/>
            <a:chOff x="-540568" y="1108767"/>
            <a:chExt cx="288032" cy="288032"/>
          </a:xfrm>
        </p:grpSpPr>
        <p:sp>
          <p:nvSpPr>
            <p:cNvPr id="35" name="Ellipse 34"/>
            <p:cNvSpPr/>
            <p:nvPr/>
          </p:nvSpPr>
          <p:spPr>
            <a:xfrm>
              <a:off x="-540568" y="1108767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/>
            <p:cNvSpPr/>
            <p:nvPr/>
          </p:nvSpPr>
          <p:spPr>
            <a:xfrm flipV="1">
              <a:off x="-419412" y="1229923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253733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323528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251520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39553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323528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899592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611560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>
            <a:cxnSpLocks/>
          </p:cNvCxnSpPr>
          <p:nvPr/>
        </p:nvCxnSpPr>
        <p:spPr>
          <a:xfrm>
            <a:off x="1331640" y="97177"/>
            <a:ext cx="0" cy="377146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339752" y="692696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843808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cxnSpLocks/>
          </p:cNvCxnSpPr>
          <p:nvPr/>
        </p:nvCxnSpPr>
        <p:spPr>
          <a:xfrm>
            <a:off x="1979712" y="332656"/>
            <a:ext cx="0" cy="93610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>
            <a:cxnSpLocks/>
          </p:cNvCxnSpPr>
          <p:nvPr/>
        </p:nvCxnSpPr>
        <p:spPr>
          <a:xfrm>
            <a:off x="1979712" y="806586"/>
            <a:ext cx="1152128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cxnSpLocks/>
          </p:cNvCxnSpPr>
          <p:nvPr/>
        </p:nvCxnSpPr>
        <p:spPr>
          <a:xfrm>
            <a:off x="1331640" y="97177"/>
            <a:ext cx="648072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1018104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3F8967EB-105C-409D-96E8-BC462C29694E}"/>
              </a:ext>
            </a:extLst>
          </p:cNvPr>
          <p:cNvCxnSpPr/>
          <p:nvPr/>
        </p:nvCxnSpPr>
        <p:spPr>
          <a:xfrm>
            <a:off x="3131840" y="-99392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AF9A335-E1BF-4CDC-BE59-D93351626F54}"/>
              </a:ext>
            </a:extLst>
          </p:cNvPr>
          <p:cNvCxnSpPr>
            <a:cxnSpLocks/>
          </p:cNvCxnSpPr>
          <p:nvPr/>
        </p:nvCxnSpPr>
        <p:spPr>
          <a:xfrm flipH="1">
            <a:off x="3131840" y="-99392"/>
            <a:ext cx="842247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184EEF88-87F6-4980-94B9-16876CFE36F6}"/>
              </a:ext>
            </a:extLst>
          </p:cNvPr>
          <p:cNvCxnSpPr>
            <a:cxnSpLocks/>
          </p:cNvCxnSpPr>
          <p:nvPr/>
        </p:nvCxnSpPr>
        <p:spPr>
          <a:xfrm>
            <a:off x="3974087" y="-99392"/>
            <a:ext cx="0" cy="4180617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0ABA409-87F6-4A52-ADFC-6403C8404094}"/>
              </a:ext>
            </a:extLst>
          </p:cNvPr>
          <p:cNvCxnSpPr>
            <a:cxnSpLocks/>
          </p:cNvCxnSpPr>
          <p:nvPr/>
        </p:nvCxnSpPr>
        <p:spPr>
          <a:xfrm>
            <a:off x="3993899" y="1986851"/>
            <a:ext cx="970458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CE17D896-B7AA-4928-96C2-AC195A77EF85}"/>
              </a:ext>
            </a:extLst>
          </p:cNvPr>
          <p:cNvCxnSpPr/>
          <p:nvPr/>
        </p:nvCxnSpPr>
        <p:spPr>
          <a:xfrm>
            <a:off x="3133532" y="3933056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E6C03A5-8572-464F-B322-99C0F59C3643}"/>
              </a:ext>
            </a:extLst>
          </p:cNvPr>
          <p:cNvCxnSpPr/>
          <p:nvPr/>
        </p:nvCxnSpPr>
        <p:spPr>
          <a:xfrm>
            <a:off x="3049199" y="3933056"/>
            <a:ext cx="168666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9C527A9F-C628-4EC6-860F-55B7698BB189}"/>
              </a:ext>
            </a:extLst>
          </p:cNvPr>
          <p:cNvCxnSpPr/>
          <p:nvPr/>
        </p:nvCxnSpPr>
        <p:spPr>
          <a:xfrm>
            <a:off x="4283968" y="1884466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Ellipse 93">
            <a:extLst>
              <a:ext uri="{FF2B5EF4-FFF2-40B4-BE49-F238E27FC236}">
                <a16:creationId xmlns:a16="http://schemas.microsoft.com/office/drawing/2014/main" id="{B40A9982-5BF9-49B9-8E9E-736FB699A6BF}"/>
              </a:ext>
            </a:extLst>
          </p:cNvPr>
          <p:cNvSpPr/>
          <p:nvPr/>
        </p:nvSpPr>
        <p:spPr>
          <a:xfrm>
            <a:off x="4687358" y="3483405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D626BD88-C594-4BF6-B9D0-D030C690CB36}"/>
              </a:ext>
            </a:extLst>
          </p:cNvPr>
          <p:cNvCxnSpPr>
            <a:cxnSpLocks/>
          </p:cNvCxnSpPr>
          <p:nvPr/>
        </p:nvCxnSpPr>
        <p:spPr>
          <a:xfrm>
            <a:off x="3131840" y="44624"/>
            <a:ext cx="0" cy="151216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04A19BE6-DF28-4819-9345-EC1A93EFBFBD}"/>
              </a:ext>
            </a:extLst>
          </p:cNvPr>
          <p:cNvCxnSpPr/>
          <p:nvPr/>
        </p:nvCxnSpPr>
        <p:spPr>
          <a:xfrm>
            <a:off x="3047965" y="44624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330DCDE1-A8E4-4CC9-90B2-2901968C4C06}"/>
              </a:ext>
            </a:extLst>
          </p:cNvPr>
          <p:cNvCxnSpPr/>
          <p:nvPr/>
        </p:nvCxnSpPr>
        <p:spPr>
          <a:xfrm>
            <a:off x="3047965" y="1556792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8FDB9439-E197-4C7B-9067-B894BAEE9439}"/>
              </a:ext>
            </a:extLst>
          </p:cNvPr>
          <p:cNvCxnSpPr>
            <a:cxnSpLocks/>
          </p:cNvCxnSpPr>
          <p:nvPr/>
        </p:nvCxnSpPr>
        <p:spPr>
          <a:xfrm flipH="1">
            <a:off x="3121207" y="4081225"/>
            <a:ext cx="86206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4C184993-780B-49C5-A401-9486098A27BE}"/>
              </a:ext>
            </a:extLst>
          </p:cNvPr>
          <p:cNvGrpSpPr/>
          <p:nvPr/>
        </p:nvGrpSpPr>
        <p:grpSpPr>
          <a:xfrm>
            <a:off x="2267744" y="908720"/>
            <a:ext cx="576064" cy="356620"/>
            <a:chOff x="2842378" y="2096852"/>
            <a:chExt cx="576064" cy="356620"/>
          </a:xfrm>
        </p:grpSpPr>
        <p:sp>
          <p:nvSpPr>
            <p:cNvPr id="103" name="Forme libre 15">
              <a:extLst>
                <a:ext uri="{FF2B5EF4-FFF2-40B4-BE49-F238E27FC236}">
                  <a16:creationId xmlns:a16="http://schemas.microsoft.com/office/drawing/2014/main" id="{E6D51E83-7EAD-440C-AE9C-BA61911BB1D2}"/>
                </a:ext>
              </a:extLst>
            </p:cNvPr>
            <p:cNvSpPr/>
            <p:nvPr/>
          </p:nvSpPr>
          <p:spPr>
            <a:xfrm>
              <a:off x="2842378" y="2312876"/>
              <a:ext cx="576064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3F508943-A7A2-42B5-84B0-CA948799282A}"/>
                </a:ext>
              </a:extLst>
            </p:cNvPr>
            <p:cNvCxnSpPr/>
            <p:nvPr/>
          </p:nvCxnSpPr>
          <p:spPr>
            <a:xfrm>
              <a:off x="3130410" y="2096852"/>
              <a:ext cx="0" cy="216024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C7B430BD-0825-4ED6-9C27-92E7003022CA}"/>
                </a:ext>
              </a:extLst>
            </p:cNvPr>
            <p:cNvCxnSpPr/>
            <p:nvPr/>
          </p:nvCxnSpPr>
          <p:spPr>
            <a:xfrm>
              <a:off x="2842378" y="2312876"/>
              <a:ext cx="576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D5C1286-5B9E-4B23-BAC5-7598E3A493ED}"/>
              </a:ext>
            </a:extLst>
          </p:cNvPr>
          <p:cNvSpPr/>
          <p:nvPr/>
        </p:nvSpPr>
        <p:spPr>
          <a:xfrm>
            <a:off x="4356035" y="188607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36269014-04E4-4726-8E8F-7FE958D310B5}"/>
              </a:ext>
            </a:extLst>
          </p:cNvPr>
          <p:cNvCxnSpPr/>
          <p:nvPr/>
        </p:nvCxnSpPr>
        <p:spPr>
          <a:xfrm>
            <a:off x="4860150" y="1883549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9" name="Forme libre 15">
            <a:extLst>
              <a:ext uri="{FF2B5EF4-FFF2-40B4-BE49-F238E27FC236}">
                <a16:creationId xmlns:a16="http://schemas.microsoft.com/office/drawing/2014/main" id="{3258170A-3F00-4CE1-9109-15F651C2C2FC}"/>
              </a:ext>
            </a:extLst>
          </p:cNvPr>
          <p:cNvSpPr/>
          <p:nvPr/>
        </p:nvSpPr>
        <p:spPr>
          <a:xfrm>
            <a:off x="4283968" y="231812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7B1C8CA4-EDF0-45DE-A7E7-DD49B97320CF}"/>
              </a:ext>
            </a:extLst>
          </p:cNvPr>
          <p:cNvCxnSpPr/>
          <p:nvPr/>
        </p:nvCxnSpPr>
        <p:spPr>
          <a:xfrm>
            <a:off x="4572000" y="210210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6A41C51-2B30-41AA-B976-717AB0919A64}"/>
              </a:ext>
            </a:extLst>
          </p:cNvPr>
          <p:cNvCxnSpPr/>
          <p:nvPr/>
        </p:nvCxnSpPr>
        <p:spPr>
          <a:xfrm>
            <a:off x="4283968" y="231812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3" name="Ellipse 112">
            <a:extLst>
              <a:ext uri="{FF2B5EF4-FFF2-40B4-BE49-F238E27FC236}">
                <a16:creationId xmlns:a16="http://schemas.microsoft.com/office/drawing/2014/main" id="{479406BC-B134-4B34-8DBC-5930291CC0E7}"/>
              </a:ext>
            </a:extLst>
          </p:cNvPr>
          <p:cNvSpPr/>
          <p:nvPr/>
        </p:nvSpPr>
        <p:spPr>
          <a:xfrm>
            <a:off x="3562142" y="3730142"/>
            <a:ext cx="276999" cy="276999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/>
              <p:nvPr/>
            </p:nvSpPr>
            <p:spPr>
              <a:xfrm>
                <a:off x="1792550" y="3356992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50" y="3356992"/>
                <a:ext cx="39145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/>
              <p:nvPr/>
            </p:nvSpPr>
            <p:spPr>
              <a:xfrm>
                <a:off x="1757485" y="1233881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485" y="1233881"/>
                <a:ext cx="45878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/>
              <p:nvPr/>
            </p:nvSpPr>
            <p:spPr>
              <a:xfrm>
                <a:off x="2891817" y="1590945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817" y="1590945"/>
                <a:ext cx="45878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/>
              <p:nvPr/>
            </p:nvSpPr>
            <p:spPr>
              <a:xfrm>
                <a:off x="2930827" y="3621904"/>
                <a:ext cx="391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827" y="3621904"/>
                <a:ext cx="39145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7999C58-028D-4C8A-B256-2F099D420B7B}"/>
              </a:ext>
            </a:extLst>
          </p:cNvPr>
          <p:cNvCxnSpPr/>
          <p:nvPr/>
        </p:nvCxnSpPr>
        <p:spPr>
          <a:xfrm>
            <a:off x="1886684" y="126876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764C6B44-957A-4849-BF08-3C2F3B508C48}"/>
              </a:ext>
            </a:extLst>
          </p:cNvPr>
          <p:cNvCxnSpPr>
            <a:cxnSpLocks/>
          </p:cNvCxnSpPr>
          <p:nvPr/>
        </p:nvCxnSpPr>
        <p:spPr>
          <a:xfrm>
            <a:off x="1979712" y="107118"/>
            <a:ext cx="0" cy="215028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68CD96C3-29F5-4889-8B5D-371702811C5C}"/>
              </a:ext>
            </a:extLst>
          </p:cNvPr>
          <p:cNvCxnSpPr>
            <a:cxnSpLocks/>
          </p:cNvCxnSpPr>
          <p:nvPr/>
        </p:nvCxnSpPr>
        <p:spPr>
          <a:xfrm>
            <a:off x="1322945" y="3869155"/>
            <a:ext cx="648072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E3AE3BDD-1D55-4907-BE7D-92AA9BA3E68A}"/>
              </a:ext>
            </a:extLst>
          </p:cNvPr>
          <p:cNvCxnSpPr>
            <a:cxnSpLocks/>
          </p:cNvCxnSpPr>
          <p:nvPr/>
        </p:nvCxnSpPr>
        <p:spPr>
          <a:xfrm>
            <a:off x="1971017" y="3665315"/>
            <a:ext cx="0" cy="215028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65F14455-C89B-4074-8BA5-F8E66F61D22A}"/>
              </a:ext>
            </a:extLst>
          </p:cNvPr>
          <p:cNvCxnSpPr/>
          <p:nvPr/>
        </p:nvCxnSpPr>
        <p:spPr>
          <a:xfrm>
            <a:off x="1893564" y="3675825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09971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339752" y="692696"/>
            <a:ext cx="432048" cy="21602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843808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cxnSpLocks/>
          </p:cNvCxnSpPr>
          <p:nvPr/>
        </p:nvCxnSpPr>
        <p:spPr>
          <a:xfrm>
            <a:off x="1979712" y="332656"/>
            <a:ext cx="0" cy="93610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>
            <a:cxnSpLocks/>
          </p:cNvCxnSpPr>
          <p:nvPr/>
        </p:nvCxnSpPr>
        <p:spPr>
          <a:xfrm>
            <a:off x="1979712" y="806586"/>
            <a:ext cx="1996355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>
            <a:cxnSpLocks/>
          </p:cNvCxnSpPr>
          <p:nvPr/>
        </p:nvCxnSpPr>
        <p:spPr>
          <a:xfrm>
            <a:off x="2555776" y="1982962"/>
            <a:ext cx="1010149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8" name="Ellipse 67"/>
          <p:cNvSpPr/>
          <p:nvPr/>
        </p:nvSpPr>
        <p:spPr>
          <a:xfrm>
            <a:off x="2633300" y="1219908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184EEF88-87F6-4980-94B9-16876CFE36F6}"/>
              </a:ext>
            </a:extLst>
          </p:cNvPr>
          <p:cNvCxnSpPr>
            <a:cxnSpLocks/>
          </p:cNvCxnSpPr>
          <p:nvPr/>
        </p:nvCxnSpPr>
        <p:spPr>
          <a:xfrm>
            <a:off x="3976067" y="1565747"/>
            <a:ext cx="0" cy="86400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0ABA409-87F6-4A52-ADFC-6403C8404094}"/>
              </a:ext>
            </a:extLst>
          </p:cNvPr>
          <p:cNvCxnSpPr>
            <a:cxnSpLocks/>
          </p:cNvCxnSpPr>
          <p:nvPr/>
        </p:nvCxnSpPr>
        <p:spPr>
          <a:xfrm>
            <a:off x="3993899" y="1986851"/>
            <a:ext cx="970458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E6C03A5-8572-464F-B322-99C0F59C3643}"/>
              </a:ext>
            </a:extLst>
          </p:cNvPr>
          <p:cNvCxnSpPr/>
          <p:nvPr/>
        </p:nvCxnSpPr>
        <p:spPr>
          <a:xfrm>
            <a:off x="3904524" y="2416892"/>
            <a:ext cx="168666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9C527A9F-C628-4EC6-860F-55B7698BB189}"/>
              </a:ext>
            </a:extLst>
          </p:cNvPr>
          <p:cNvCxnSpPr/>
          <p:nvPr/>
        </p:nvCxnSpPr>
        <p:spPr>
          <a:xfrm>
            <a:off x="4283968" y="1884466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Ellipse 93">
            <a:extLst>
              <a:ext uri="{FF2B5EF4-FFF2-40B4-BE49-F238E27FC236}">
                <a16:creationId xmlns:a16="http://schemas.microsoft.com/office/drawing/2014/main" id="{B40A9982-5BF9-49B9-8E9E-736FB699A6BF}"/>
              </a:ext>
            </a:extLst>
          </p:cNvPr>
          <p:cNvSpPr/>
          <p:nvPr/>
        </p:nvSpPr>
        <p:spPr>
          <a:xfrm>
            <a:off x="880090" y="2498412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D626BD88-C594-4BF6-B9D0-D030C690CB36}"/>
              </a:ext>
            </a:extLst>
          </p:cNvPr>
          <p:cNvCxnSpPr>
            <a:cxnSpLocks/>
          </p:cNvCxnSpPr>
          <p:nvPr/>
        </p:nvCxnSpPr>
        <p:spPr>
          <a:xfrm>
            <a:off x="3976067" y="44624"/>
            <a:ext cx="0" cy="151216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330DCDE1-A8E4-4CC9-90B2-2901968C4C06}"/>
              </a:ext>
            </a:extLst>
          </p:cNvPr>
          <p:cNvCxnSpPr/>
          <p:nvPr/>
        </p:nvCxnSpPr>
        <p:spPr>
          <a:xfrm>
            <a:off x="3892192" y="1556792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55C28513-0272-410B-87CC-3EFFBA67D586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555776" y="908720"/>
            <a:ext cx="0" cy="1082841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Forme libre 15">
            <a:extLst>
              <a:ext uri="{FF2B5EF4-FFF2-40B4-BE49-F238E27FC236}">
                <a16:creationId xmlns:a16="http://schemas.microsoft.com/office/drawing/2014/main" id="{E6D51E83-7EAD-440C-AE9C-BA61911BB1D2}"/>
              </a:ext>
            </a:extLst>
          </p:cNvPr>
          <p:cNvSpPr/>
          <p:nvPr/>
        </p:nvSpPr>
        <p:spPr>
          <a:xfrm>
            <a:off x="2842378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3F508943-A7A2-42B5-84B0-CA948799282A}"/>
              </a:ext>
            </a:extLst>
          </p:cNvPr>
          <p:cNvCxnSpPr/>
          <p:nvPr/>
        </p:nvCxnSpPr>
        <p:spPr>
          <a:xfrm>
            <a:off x="3130410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C7B430BD-0825-4ED6-9C27-92E7003022CA}"/>
              </a:ext>
            </a:extLst>
          </p:cNvPr>
          <p:cNvCxnSpPr/>
          <p:nvPr/>
        </p:nvCxnSpPr>
        <p:spPr>
          <a:xfrm>
            <a:off x="2842378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D5C1286-5B9E-4B23-BAC5-7598E3A493ED}"/>
              </a:ext>
            </a:extLst>
          </p:cNvPr>
          <p:cNvSpPr/>
          <p:nvPr/>
        </p:nvSpPr>
        <p:spPr>
          <a:xfrm>
            <a:off x="4356035" y="188607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36269014-04E4-4726-8E8F-7FE958D310B5}"/>
              </a:ext>
            </a:extLst>
          </p:cNvPr>
          <p:cNvCxnSpPr/>
          <p:nvPr/>
        </p:nvCxnSpPr>
        <p:spPr>
          <a:xfrm>
            <a:off x="4860150" y="1883549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9" name="Forme libre 15">
            <a:extLst>
              <a:ext uri="{FF2B5EF4-FFF2-40B4-BE49-F238E27FC236}">
                <a16:creationId xmlns:a16="http://schemas.microsoft.com/office/drawing/2014/main" id="{3258170A-3F00-4CE1-9109-15F651C2C2FC}"/>
              </a:ext>
            </a:extLst>
          </p:cNvPr>
          <p:cNvSpPr/>
          <p:nvPr/>
        </p:nvSpPr>
        <p:spPr>
          <a:xfrm>
            <a:off x="4283968" y="231812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7B1C8CA4-EDF0-45DE-A7E7-DD49B97320CF}"/>
              </a:ext>
            </a:extLst>
          </p:cNvPr>
          <p:cNvCxnSpPr/>
          <p:nvPr/>
        </p:nvCxnSpPr>
        <p:spPr>
          <a:xfrm>
            <a:off x="4572000" y="210210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6A41C51-2B30-41AA-B976-717AB0919A64}"/>
              </a:ext>
            </a:extLst>
          </p:cNvPr>
          <p:cNvCxnSpPr/>
          <p:nvPr/>
        </p:nvCxnSpPr>
        <p:spPr>
          <a:xfrm>
            <a:off x="4283968" y="231812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3" name="Ellipse 112">
            <a:extLst>
              <a:ext uri="{FF2B5EF4-FFF2-40B4-BE49-F238E27FC236}">
                <a16:creationId xmlns:a16="http://schemas.microsoft.com/office/drawing/2014/main" id="{479406BC-B134-4B34-8DBC-5930291CC0E7}"/>
              </a:ext>
            </a:extLst>
          </p:cNvPr>
          <p:cNvSpPr/>
          <p:nvPr/>
        </p:nvSpPr>
        <p:spPr>
          <a:xfrm>
            <a:off x="4938568" y="1645692"/>
            <a:ext cx="276999" cy="276999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/>
              <p:nvPr/>
            </p:nvSpPr>
            <p:spPr>
              <a:xfrm>
                <a:off x="1553916" y="2530996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916" y="2530996"/>
                <a:ext cx="3914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/>
              <p:nvPr/>
            </p:nvSpPr>
            <p:spPr>
              <a:xfrm>
                <a:off x="1520932" y="169547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932" y="169547"/>
                <a:ext cx="45878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/>
              <p:nvPr/>
            </p:nvSpPr>
            <p:spPr>
              <a:xfrm>
                <a:off x="4013351" y="-95226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351" y="-95226"/>
                <a:ext cx="45878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/>
              <p:nvPr/>
            </p:nvSpPr>
            <p:spPr>
              <a:xfrm>
                <a:off x="3602446" y="2278392"/>
                <a:ext cx="391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446" y="2278392"/>
                <a:ext cx="39145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546A9-1CAC-4F12-A811-F5F3DE1BDEC1}"/>
              </a:ext>
            </a:extLst>
          </p:cNvPr>
          <p:cNvCxnSpPr/>
          <p:nvPr/>
        </p:nvCxnSpPr>
        <p:spPr>
          <a:xfrm>
            <a:off x="3892192" y="44624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84253BDC-3545-43E6-ADDB-EB5F2D4B73F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556" y="3760404"/>
            <a:ext cx="1414275" cy="56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72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339752" y="692696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843808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cxnSpLocks/>
          </p:cNvCxnSpPr>
          <p:nvPr/>
        </p:nvCxnSpPr>
        <p:spPr>
          <a:xfrm>
            <a:off x="1979712" y="332656"/>
            <a:ext cx="0" cy="93610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>
            <a:cxnSpLocks/>
          </p:cNvCxnSpPr>
          <p:nvPr/>
        </p:nvCxnSpPr>
        <p:spPr>
          <a:xfrm>
            <a:off x="1979712" y="806586"/>
            <a:ext cx="1996355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184EEF88-87F6-4980-94B9-16876CFE36F6}"/>
              </a:ext>
            </a:extLst>
          </p:cNvPr>
          <p:cNvCxnSpPr>
            <a:cxnSpLocks/>
          </p:cNvCxnSpPr>
          <p:nvPr/>
        </p:nvCxnSpPr>
        <p:spPr>
          <a:xfrm>
            <a:off x="3976067" y="1565747"/>
            <a:ext cx="0" cy="86400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0ABA409-87F6-4A52-ADFC-6403C8404094}"/>
              </a:ext>
            </a:extLst>
          </p:cNvPr>
          <p:cNvCxnSpPr>
            <a:cxnSpLocks/>
          </p:cNvCxnSpPr>
          <p:nvPr/>
        </p:nvCxnSpPr>
        <p:spPr>
          <a:xfrm>
            <a:off x="3993899" y="1986851"/>
            <a:ext cx="970458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E6C03A5-8572-464F-B322-99C0F59C3643}"/>
              </a:ext>
            </a:extLst>
          </p:cNvPr>
          <p:cNvCxnSpPr/>
          <p:nvPr/>
        </p:nvCxnSpPr>
        <p:spPr>
          <a:xfrm>
            <a:off x="3904524" y="2416892"/>
            <a:ext cx="168666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9C527A9F-C628-4EC6-860F-55B7698BB189}"/>
              </a:ext>
            </a:extLst>
          </p:cNvPr>
          <p:cNvCxnSpPr/>
          <p:nvPr/>
        </p:nvCxnSpPr>
        <p:spPr>
          <a:xfrm>
            <a:off x="4283968" y="1884466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Ellipse 93">
            <a:extLst>
              <a:ext uri="{FF2B5EF4-FFF2-40B4-BE49-F238E27FC236}">
                <a16:creationId xmlns:a16="http://schemas.microsoft.com/office/drawing/2014/main" id="{B40A9982-5BF9-49B9-8E9E-736FB699A6BF}"/>
              </a:ext>
            </a:extLst>
          </p:cNvPr>
          <p:cNvSpPr/>
          <p:nvPr/>
        </p:nvSpPr>
        <p:spPr>
          <a:xfrm>
            <a:off x="1135770" y="2478071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D626BD88-C594-4BF6-B9D0-D030C690CB36}"/>
              </a:ext>
            </a:extLst>
          </p:cNvPr>
          <p:cNvCxnSpPr>
            <a:cxnSpLocks/>
          </p:cNvCxnSpPr>
          <p:nvPr/>
        </p:nvCxnSpPr>
        <p:spPr>
          <a:xfrm>
            <a:off x="3976067" y="44624"/>
            <a:ext cx="0" cy="151216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330DCDE1-A8E4-4CC9-90B2-2901968C4C06}"/>
              </a:ext>
            </a:extLst>
          </p:cNvPr>
          <p:cNvCxnSpPr/>
          <p:nvPr/>
        </p:nvCxnSpPr>
        <p:spPr>
          <a:xfrm>
            <a:off x="3892192" y="1556792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Forme libre 15">
            <a:extLst>
              <a:ext uri="{FF2B5EF4-FFF2-40B4-BE49-F238E27FC236}">
                <a16:creationId xmlns:a16="http://schemas.microsoft.com/office/drawing/2014/main" id="{E6D51E83-7EAD-440C-AE9C-BA61911BB1D2}"/>
              </a:ext>
            </a:extLst>
          </p:cNvPr>
          <p:cNvSpPr/>
          <p:nvPr/>
        </p:nvSpPr>
        <p:spPr>
          <a:xfrm>
            <a:off x="2280069" y="114322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3F508943-A7A2-42B5-84B0-CA948799282A}"/>
              </a:ext>
            </a:extLst>
          </p:cNvPr>
          <p:cNvCxnSpPr/>
          <p:nvPr/>
        </p:nvCxnSpPr>
        <p:spPr>
          <a:xfrm>
            <a:off x="2568101" y="92720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C7B430BD-0825-4ED6-9C27-92E7003022CA}"/>
              </a:ext>
            </a:extLst>
          </p:cNvPr>
          <p:cNvCxnSpPr/>
          <p:nvPr/>
        </p:nvCxnSpPr>
        <p:spPr>
          <a:xfrm>
            <a:off x="2280069" y="114322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D5C1286-5B9E-4B23-BAC5-7598E3A493ED}"/>
              </a:ext>
            </a:extLst>
          </p:cNvPr>
          <p:cNvSpPr/>
          <p:nvPr/>
        </p:nvSpPr>
        <p:spPr>
          <a:xfrm>
            <a:off x="4356035" y="188607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36269014-04E4-4726-8E8F-7FE958D310B5}"/>
              </a:ext>
            </a:extLst>
          </p:cNvPr>
          <p:cNvCxnSpPr/>
          <p:nvPr/>
        </p:nvCxnSpPr>
        <p:spPr>
          <a:xfrm>
            <a:off x="4860150" y="1883549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9" name="Forme libre 15">
            <a:extLst>
              <a:ext uri="{FF2B5EF4-FFF2-40B4-BE49-F238E27FC236}">
                <a16:creationId xmlns:a16="http://schemas.microsoft.com/office/drawing/2014/main" id="{3258170A-3F00-4CE1-9109-15F651C2C2FC}"/>
              </a:ext>
            </a:extLst>
          </p:cNvPr>
          <p:cNvSpPr/>
          <p:nvPr/>
        </p:nvSpPr>
        <p:spPr>
          <a:xfrm>
            <a:off x="4283968" y="231812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7B1C8CA4-EDF0-45DE-A7E7-DD49B97320CF}"/>
              </a:ext>
            </a:extLst>
          </p:cNvPr>
          <p:cNvCxnSpPr/>
          <p:nvPr/>
        </p:nvCxnSpPr>
        <p:spPr>
          <a:xfrm>
            <a:off x="4572000" y="210210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6A41C51-2B30-41AA-B976-717AB0919A64}"/>
              </a:ext>
            </a:extLst>
          </p:cNvPr>
          <p:cNvCxnSpPr/>
          <p:nvPr/>
        </p:nvCxnSpPr>
        <p:spPr>
          <a:xfrm>
            <a:off x="4283968" y="231812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3" name="Ellipse 112">
            <a:extLst>
              <a:ext uri="{FF2B5EF4-FFF2-40B4-BE49-F238E27FC236}">
                <a16:creationId xmlns:a16="http://schemas.microsoft.com/office/drawing/2014/main" id="{479406BC-B134-4B34-8DBC-5930291CC0E7}"/>
              </a:ext>
            </a:extLst>
          </p:cNvPr>
          <p:cNvSpPr/>
          <p:nvPr/>
        </p:nvSpPr>
        <p:spPr>
          <a:xfrm>
            <a:off x="3551653" y="1848351"/>
            <a:ext cx="276999" cy="276999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/>
              <p:nvPr/>
            </p:nvSpPr>
            <p:spPr>
              <a:xfrm>
                <a:off x="1783985" y="2775411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985" y="2775411"/>
                <a:ext cx="3914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/>
              <p:nvPr/>
            </p:nvSpPr>
            <p:spPr>
              <a:xfrm>
                <a:off x="1804675" y="-11180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675" y="-11180"/>
                <a:ext cx="45878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/>
              <p:nvPr/>
            </p:nvSpPr>
            <p:spPr>
              <a:xfrm>
                <a:off x="3746677" y="-232375"/>
                <a:ext cx="4587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677" y="-232375"/>
                <a:ext cx="45878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/>
              <p:nvPr/>
            </p:nvSpPr>
            <p:spPr>
              <a:xfrm>
                <a:off x="3798172" y="2458722"/>
                <a:ext cx="391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172" y="2458722"/>
                <a:ext cx="39145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546A9-1CAC-4F12-A811-F5F3DE1BDEC1}"/>
              </a:ext>
            </a:extLst>
          </p:cNvPr>
          <p:cNvCxnSpPr/>
          <p:nvPr/>
        </p:nvCxnSpPr>
        <p:spPr>
          <a:xfrm>
            <a:off x="3892192" y="44624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967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1763688" y="692696"/>
            <a:ext cx="432048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1691680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979712" y="908720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332656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592052" y="806586"/>
            <a:ext cx="819708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979712" y="188640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1259632" y="188640"/>
            <a:ext cx="18722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endCxn id="46" idx="0"/>
          </p:cNvCxnSpPr>
          <p:nvPr/>
        </p:nvCxnSpPr>
        <p:spPr>
          <a:xfrm>
            <a:off x="3131840" y="188640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3131840" y="2096852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1979712" y="3637218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1979712" y="3781234"/>
            <a:ext cx="115212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895379" y="3637218"/>
            <a:ext cx="168666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11760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400551" y="800708"/>
            <a:ext cx="0" cy="118813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3851920" y="1982962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rot="16200000">
            <a:off x="3491880" y="1628800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8" name="Ellipse 67"/>
          <p:cNvSpPr/>
          <p:nvPr/>
        </p:nvSpPr>
        <p:spPr>
          <a:xfrm>
            <a:off x="2434691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69" name="Connecteur droit 68"/>
          <p:cNvCxnSpPr/>
          <p:nvPr/>
        </p:nvCxnSpPr>
        <p:spPr>
          <a:xfrm rot="16200000">
            <a:off x="2040511" y="908720"/>
            <a:ext cx="72008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/>
          <p:cNvSpPr/>
          <p:nvPr/>
        </p:nvSpPr>
        <p:spPr>
          <a:xfrm>
            <a:off x="2777316" y="3483405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2" name="Connecteur droit 41"/>
          <p:cNvCxnSpPr/>
          <p:nvPr/>
        </p:nvCxnSpPr>
        <p:spPr>
          <a:xfrm>
            <a:off x="1259632" y="188640"/>
            <a:ext cx="0" cy="168631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55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1763688" y="692696"/>
            <a:ext cx="432048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1691680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979712" y="908720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332656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592052" y="806586"/>
            <a:ext cx="819708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979712" y="188640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1259632" y="188640"/>
            <a:ext cx="18722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endCxn id="46" idx="0"/>
          </p:cNvCxnSpPr>
          <p:nvPr/>
        </p:nvCxnSpPr>
        <p:spPr>
          <a:xfrm>
            <a:off x="3131840" y="188640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3131840" y="2096852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1979712" y="3637218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1979712" y="3781234"/>
            <a:ext cx="115212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895379" y="3637218"/>
            <a:ext cx="168666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11760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400551" y="800708"/>
            <a:ext cx="0" cy="118813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3851920" y="1982962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rot="16200000">
            <a:off x="3491880" y="1628800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8" name="Ellipse 67"/>
          <p:cNvSpPr/>
          <p:nvPr/>
        </p:nvSpPr>
        <p:spPr>
          <a:xfrm>
            <a:off x="2434691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69" name="Connecteur droit 68"/>
          <p:cNvCxnSpPr/>
          <p:nvPr/>
        </p:nvCxnSpPr>
        <p:spPr>
          <a:xfrm rot="16200000">
            <a:off x="2040511" y="908720"/>
            <a:ext cx="72008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/>
          <p:cNvSpPr/>
          <p:nvPr/>
        </p:nvSpPr>
        <p:spPr>
          <a:xfrm>
            <a:off x="2777316" y="3483405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2" name="Connecteur droit 41"/>
          <p:cNvCxnSpPr/>
          <p:nvPr/>
        </p:nvCxnSpPr>
        <p:spPr>
          <a:xfrm>
            <a:off x="1259632" y="188640"/>
            <a:ext cx="0" cy="168631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11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orme libre 61"/>
          <p:cNvSpPr/>
          <p:nvPr/>
        </p:nvSpPr>
        <p:spPr>
          <a:xfrm>
            <a:off x="2339752" y="2843684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411760" y="692696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339752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915816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3275856" y="86586"/>
            <a:ext cx="0" cy="144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332656"/>
            <a:ext cx="0" cy="93610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979712" y="806586"/>
            <a:ext cx="1296144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4059534" y="2105042"/>
            <a:ext cx="0" cy="73864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3849883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2627784" y="908720"/>
            <a:ext cx="0" cy="193337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1288206" y="2842092"/>
            <a:ext cx="2771328" cy="159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3779912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4355976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3295311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3275856" y="1526586"/>
            <a:ext cx="0" cy="93600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3635896" y="1394773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rot="16200000">
            <a:off x="3275856" y="1040611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4093333" y="111777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333" y="1117774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3563888" y="542071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542071"/>
                <a:ext cx="37234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8" name="Ellipse 67"/>
          <p:cNvSpPr/>
          <p:nvPr/>
        </p:nvSpPr>
        <p:spPr>
          <a:xfrm>
            <a:off x="3368758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43" name="Connecteur droit 42"/>
          <p:cNvCxnSpPr/>
          <p:nvPr/>
        </p:nvCxnSpPr>
        <p:spPr>
          <a:xfrm>
            <a:off x="1288206" y="2089046"/>
            <a:ext cx="0" cy="75304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Ellipse 44"/>
          <p:cNvSpPr/>
          <p:nvPr/>
        </p:nvSpPr>
        <p:spPr>
          <a:xfrm>
            <a:off x="2303706" y="2474019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8" name="Connecteur droit 57"/>
          <p:cNvCxnSpPr/>
          <p:nvPr/>
        </p:nvCxnSpPr>
        <p:spPr>
          <a:xfrm>
            <a:off x="3191523" y="69224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3197257" y="152658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3191523" y="2462586"/>
            <a:ext cx="168666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1587869" y="2533387"/>
                <a:ext cx="3753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869" y="2533387"/>
                <a:ext cx="375359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1514287" y="205095"/>
                <a:ext cx="4446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287" y="205095"/>
                <a:ext cx="44467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3317872" y="-42650"/>
                <a:ext cx="4446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872" y="-42650"/>
                <a:ext cx="44467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3292341" y="2324086"/>
                <a:ext cx="3789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341" y="2324086"/>
                <a:ext cx="37895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1090112" y="1619030"/>
                <a:ext cx="3859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112" y="1619030"/>
                <a:ext cx="38593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439812" y="415360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812" y="415360"/>
                <a:ext cx="38953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3864769" y="1592074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769" y="1592074"/>
                <a:ext cx="389530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01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1763688" y="692696"/>
            <a:ext cx="432048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1691680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979712" y="908720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332656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592052" y="806586"/>
            <a:ext cx="819708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979712" y="188640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1259632" y="188640"/>
            <a:ext cx="18722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endCxn id="46" idx="0"/>
          </p:cNvCxnSpPr>
          <p:nvPr/>
        </p:nvCxnSpPr>
        <p:spPr>
          <a:xfrm>
            <a:off x="3131840" y="188640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3131840" y="2096852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1979712" y="3637218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1979712" y="3781234"/>
            <a:ext cx="115212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895379" y="3637218"/>
            <a:ext cx="168666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11760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400551" y="800708"/>
            <a:ext cx="0" cy="118813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1035439" y="3752278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rot="16200000">
            <a:off x="675399" y="3398116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1492876" y="3475279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876" y="3475279"/>
                <a:ext cx="362022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963431" y="2899576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31" y="2899576"/>
                <a:ext cx="37234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8" name="Ellipse 67"/>
          <p:cNvSpPr/>
          <p:nvPr/>
        </p:nvSpPr>
        <p:spPr>
          <a:xfrm>
            <a:off x="2434691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69" name="Connecteur droit 68"/>
          <p:cNvCxnSpPr/>
          <p:nvPr/>
        </p:nvCxnSpPr>
        <p:spPr>
          <a:xfrm rot="16200000">
            <a:off x="2040511" y="908720"/>
            <a:ext cx="72008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/>
          <p:cNvSpPr/>
          <p:nvPr/>
        </p:nvSpPr>
        <p:spPr>
          <a:xfrm>
            <a:off x="2777316" y="3483405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2" name="Connecteur droit 41"/>
          <p:cNvCxnSpPr/>
          <p:nvPr/>
        </p:nvCxnSpPr>
        <p:spPr>
          <a:xfrm>
            <a:off x="1259632" y="188640"/>
            <a:ext cx="0" cy="168631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>
            <a:extLst>
              <a:ext uri="{FF2B5EF4-FFF2-40B4-BE49-F238E27FC236}">
                <a16:creationId xmlns:a16="http://schemas.microsoft.com/office/drawing/2014/main" id="{EA066E4D-7A1E-4986-A037-5D143B7213C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884" y="383130"/>
            <a:ext cx="1414275" cy="83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4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1763688" y="692696"/>
            <a:ext cx="432048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1691680" y="692696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979712" y="908720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332656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>
            <a:cxnSpLocks/>
          </p:cNvCxnSpPr>
          <p:nvPr/>
        </p:nvCxnSpPr>
        <p:spPr>
          <a:xfrm>
            <a:off x="1259632" y="806586"/>
            <a:ext cx="115212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979712" y="188640"/>
            <a:ext cx="0" cy="144016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>
            <a:cxnSpLocks/>
          </p:cNvCxnSpPr>
          <p:nvPr/>
        </p:nvCxnSpPr>
        <p:spPr>
          <a:xfrm flipH="1">
            <a:off x="1979712" y="188640"/>
            <a:ext cx="1152128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endCxn id="46" idx="0"/>
          </p:cNvCxnSpPr>
          <p:nvPr/>
        </p:nvCxnSpPr>
        <p:spPr>
          <a:xfrm>
            <a:off x="3131840" y="188640"/>
            <a:ext cx="0" cy="1692188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3131840" y="2096852"/>
            <a:ext cx="0" cy="1692188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1979712" y="3637218"/>
            <a:ext cx="0" cy="144016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1979712" y="3781234"/>
            <a:ext cx="1152128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895379" y="3637218"/>
            <a:ext cx="168666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11760" y="1982962"/>
            <a:ext cx="1154165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400551" y="800708"/>
            <a:ext cx="0" cy="118813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1043608" y="3774527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rot="16200000">
            <a:off x="683568" y="3420365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1501045" y="3497528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045" y="3497528"/>
                <a:ext cx="362022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971600" y="2921825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921825"/>
                <a:ext cx="37234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8" name="Ellipse 67"/>
          <p:cNvSpPr/>
          <p:nvPr/>
        </p:nvSpPr>
        <p:spPr>
          <a:xfrm>
            <a:off x="2810165" y="23567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40" name="Ellipse 39"/>
          <p:cNvSpPr/>
          <p:nvPr/>
        </p:nvSpPr>
        <p:spPr>
          <a:xfrm>
            <a:off x="1126649" y="2482354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FDACCC3F-F444-460F-9515-4AE2D1B74FA0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259632" y="800708"/>
            <a:ext cx="0" cy="108012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E4A142C7-018B-42B6-BA10-5CAD74A13605}"/>
                  </a:ext>
                </a:extLst>
              </p:cNvPr>
              <p:cNvSpPr txBox="1"/>
              <p:nvPr/>
            </p:nvSpPr>
            <p:spPr>
              <a:xfrm>
                <a:off x="1804675" y="2744969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E4A142C7-018B-42B6-BA10-5CAD74A13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675" y="2744969"/>
                <a:ext cx="39145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42A557B-FFEE-470F-951B-8FF3E7814FF1}"/>
                  </a:ext>
                </a:extLst>
              </p:cNvPr>
              <p:cNvSpPr txBox="1"/>
              <p:nvPr/>
            </p:nvSpPr>
            <p:spPr>
              <a:xfrm>
                <a:off x="1522785" y="140960"/>
                <a:ext cx="391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42A557B-FFEE-470F-951B-8FF3E7814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785" y="140960"/>
                <a:ext cx="39145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3B78C1AF-11BF-41F3-83BD-6802807110C0}"/>
                  </a:ext>
                </a:extLst>
              </p:cNvPr>
              <p:cNvSpPr txBox="1"/>
              <p:nvPr/>
            </p:nvSpPr>
            <p:spPr>
              <a:xfrm>
                <a:off x="1783985" y="3365736"/>
                <a:ext cx="391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3B78C1AF-11BF-41F3-83BD-680280711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985" y="3365736"/>
                <a:ext cx="39145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6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339752" y="692696"/>
            <a:ext cx="432048" cy="21602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843808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cxnSpLocks/>
          </p:cNvCxnSpPr>
          <p:nvPr/>
        </p:nvCxnSpPr>
        <p:spPr>
          <a:xfrm>
            <a:off x="1979712" y="332656"/>
            <a:ext cx="0" cy="93610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>
            <a:cxnSpLocks/>
          </p:cNvCxnSpPr>
          <p:nvPr/>
        </p:nvCxnSpPr>
        <p:spPr>
          <a:xfrm>
            <a:off x="1979712" y="806586"/>
            <a:ext cx="1152128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>
            <a:cxnSpLocks/>
          </p:cNvCxnSpPr>
          <p:nvPr/>
        </p:nvCxnSpPr>
        <p:spPr>
          <a:xfrm>
            <a:off x="2555776" y="1982962"/>
            <a:ext cx="1010149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8" name="Ellipse 67"/>
          <p:cNvSpPr/>
          <p:nvPr/>
        </p:nvSpPr>
        <p:spPr>
          <a:xfrm>
            <a:off x="2435233" y="2035877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3F8967EB-105C-409D-96E8-BC462C29694E}"/>
              </a:ext>
            </a:extLst>
          </p:cNvPr>
          <p:cNvCxnSpPr/>
          <p:nvPr/>
        </p:nvCxnSpPr>
        <p:spPr>
          <a:xfrm>
            <a:off x="3131840" y="-99392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AF9A335-E1BF-4CDC-BE59-D93351626F54}"/>
              </a:ext>
            </a:extLst>
          </p:cNvPr>
          <p:cNvCxnSpPr>
            <a:cxnSpLocks/>
          </p:cNvCxnSpPr>
          <p:nvPr/>
        </p:nvCxnSpPr>
        <p:spPr>
          <a:xfrm flipH="1">
            <a:off x="3131840" y="-99392"/>
            <a:ext cx="842247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184EEF88-87F6-4980-94B9-16876CFE36F6}"/>
              </a:ext>
            </a:extLst>
          </p:cNvPr>
          <p:cNvCxnSpPr>
            <a:cxnSpLocks/>
          </p:cNvCxnSpPr>
          <p:nvPr/>
        </p:nvCxnSpPr>
        <p:spPr>
          <a:xfrm>
            <a:off x="3974087" y="-99392"/>
            <a:ext cx="0" cy="4180617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0ABA409-87F6-4A52-ADFC-6403C8404094}"/>
              </a:ext>
            </a:extLst>
          </p:cNvPr>
          <p:cNvCxnSpPr>
            <a:cxnSpLocks/>
          </p:cNvCxnSpPr>
          <p:nvPr/>
        </p:nvCxnSpPr>
        <p:spPr>
          <a:xfrm>
            <a:off x="3993899" y="1986851"/>
            <a:ext cx="970458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CE17D896-B7AA-4928-96C2-AC195A77EF85}"/>
              </a:ext>
            </a:extLst>
          </p:cNvPr>
          <p:cNvCxnSpPr/>
          <p:nvPr/>
        </p:nvCxnSpPr>
        <p:spPr>
          <a:xfrm>
            <a:off x="3133532" y="3933056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E6C03A5-8572-464F-B322-99C0F59C3643}"/>
              </a:ext>
            </a:extLst>
          </p:cNvPr>
          <p:cNvCxnSpPr/>
          <p:nvPr/>
        </p:nvCxnSpPr>
        <p:spPr>
          <a:xfrm>
            <a:off x="3049199" y="3933056"/>
            <a:ext cx="168666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9C527A9F-C628-4EC6-860F-55B7698BB189}"/>
              </a:ext>
            </a:extLst>
          </p:cNvPr>
          <p:cNvCxnSpPr/>
          <p:nvPr/>
        </p:nvCxnSpPr>
        <p:spPr>
          <a:xfrm>
            <a:off x="4283968" y="1884466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Ellipse 93">
            <a:extLst>
              <a:ext uri="{FF2B5EF4-FFF2-40B4-BE49-F238E27FC236}">
                <a16:creationId xmlns:a16="http://schemas.microsoft.com/office/drawing/2014/main" id="{B40A9982-5BF9-49B9-8E9E-736FB699A6BF}"/>
              </a:ext>
            </a:extLst>
          </p:cNvPr>
          <p:cNvSpPr/>
          <p:nvPr/>
        </p:nvSpPr>
        <p:spPr>
          <a:xfrm>
            <a:off x="4461811" y="2484944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D626BD88-C594-4BF6-B9D0-D030C690CB36}"/>
              </a:ext>
            </a:extLst>
          </p:cNvPr>
          <p:cNvCxnSpPr>
            <a:cxnSpLocks/>
          </p:cNvCxnSpPr>
          <p:nvPr/>
        </p:nvCxnSpPr>
        <p:spPr>
          <a:xfrm>
            <a:off x="3131840" y="44624"/>
            <a:ext cx="0" cy="151216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04A19BE6-DF28-4819-9345-EC1A93EFBFBD}"/>
              </a:ext>
            </a:extLst>
          </p:cNvPr>
          <p:cNvCxnSpPr/>
          <p:nvPr/>
        </p:nvCxnSpPr>
        <p:spPr>
          <a:xfrm>
            <a:off x="3047965" y="44624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330DCDE1-A8E4-4CC9-90B2-2901968C4C06}"/>
              </a:ext>
            </a:extLst>
          </p:cNvPr>
          <p:cNvCxnSpPr/>
          <p:nvPr/>
        </p:nvCxnSpPr>
        <p:spPr>
          <a:xfrm>
            <a:off x="3047965" y="1556792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55C28513-0272-410B-87CC-3EFFBA67D586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555776" y="908720"/>
            <a:ext cx="0" cy="1062229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8FDB9439-E197-4C7B-9067-B894BAEE9439}"/>
              </a:ext>
            </a:extLst>
          </p:cNvPr>
          <p:cNvCxnSpPr>
            <a:cxnSpLocks/>
          </p:cNvCxnSpPr>
          <p:nvPr/>
        </p:nvCxnSpPr>
        <p:spPr>
          <a:xfrm flipH="1">
            <a:off x="3121207" y="4081225"/>
            <a:ext cx="86206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Forme libre 15">
            <a:extLst>
              <a:ext uri="{FF2B5EF4-FFF2-40B4-BE49-F238E27FC236}">
                <a16:creationId xmlns:a16="http://schemas.microsoft.com/office/drawing/2014/main" id="{E6D51E83-7EAD-440C-AE9C-BA61911BB1D2}"/>
              </a:ext>
            </a:extLst>
          </p:cNvPr>
          <p:cNvSpPr/>
          <p:nvPr/>
        </p:nvSpPr>
        <p:spPr>
          <a:xfrm>
            <a:off x="2842378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3F508943-A7A2-42B5-84B0-CA948799282A}"/>
              </a:ext>
            </a:extLst>
          </p:cNvPr>
          <p:cNvCxnSpPr/>
          <p:nvPr/>
        </p:nvCxnSpPr>
        <p:spPr>
          <a:xfrm>
            <a:off x="3130410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C7B430BD-0825-4ED6-9C27-92E7003022CA}"/>
              </a:ext>
            </a:extLst>
          </p:cNvPr>
          <p:cNvCxnSpPr/>
          <p:nvPr/>
        </p:nvCxnSpPr>
        <p:spPr>
          <a:xfrm>
            <a:off x="2842378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D5C1286-5B9E-4B23-BAC5-7598E3A493ED}"/>
              </a:ext>
            </a:extLst>
          </p:cNvPr>
          <p:cNvSpPr/>
          <p:nvPr/>
        </p:nvSpPr>
        <p:spPr>
          <a:xfrm>
            <a:off x="4356035" y="188607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36269014-04E4-4726-8E8F-7FE958D310B5}"/>
              </a:ext>
            </a:extLst>
          </p:cNvPr>
          <p:cNvCxnSpPr/>
          <p:nvPr/>
        </p:nvCxnSpPr>
        <p:spPr>
          <a:xfrm>
            <a:off x="4860150" y="1883549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9" name="Forme libre 15">
            <a:extLst>
              <a:ext uri="{FF2B5EF4-FFF2-40B4-BE49-F238E27FC236}">
                <a16:creationId xmlns:a16="http://schemas.microsoft.com/office/drawing/2014/main" id="{3258170A-3F00-4CE1-9109-15F651C2C2FC}"/>
              </a:ext>
            </a:extLst>
          </p:cNvPr>
          <p:cNvSpPr/>
          <p:nvPr/>
        </p:nvSpPr>
        <p:spPr>
          <a:xfrm>
            <a:off x="4283968" y="231812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7B1C8CA4-EDF0-45DE-A7E7-DD49B97320CF}"/>
              </a:ext>
            </a:extLst>
          </p:cNvPr>
          <p:cNvCxnSpPr/>
          <p:nvPr/>
        </p:nvCxnSpPr>
        <p:spPr>
          <a:xfrm>
            <a:off x="4572000" y="210210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6A41C51-2B30-41AA-B976-717AB0919A64}"/>
              </a:ext>
            </a:extLst>
          </p:cNvPr>
          <p:cNvCxnSpPr/>
          <p:nvPr/>
        </p:nvCxnSpPr>
        <p:spPr>
          <a:xfrm>
            <a:off x="4283968" y="231812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3" name="Ellipse 112">
            <a:extLst>
              <a:ext uri="{FF2B5EF4-FFF2-40B4-BE49-F238E27FC236}">
                <a16:creationId xmlns:a16="http://schemas.microsoft.com/office/drawing/2014/main" id="{479406BC-B134-4B34-8DBC-5930291CC0E7}"/>
              </a:ext>
            </a:extLst>
          </p:cNvPr>
          <p:cNvSpPr/>
          <p:nvPr/>
        </p:nvSpPr>
        <p:spPr>
          <a:xfrm>
            <a:off x="3572775" y="3730142"/>
            <a:ext cx="276999" cy="276999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/>
              <p:nvPr/>
            </p:nvSpPr>
            <p:spPr>
              <a:xfrm>
                <a:off x="1553916" y="2530996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916" y="2530996"/>
                <a:ext cx="3914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/>
              <p:nvPr/>
            </p:nvSpPr>
            <p:spPr>
              <a:xfrm>
                <a:off x="1520932" y="169547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932" y="169547"/>
                <a:ext cx="45878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/>
              <p:nvPr/>
            </p:nvSpPr>
            <p:spPr>
              <a:xfrm>
                <a:off x="3154945" y="97177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945" y="97177"/>
                <a:ext cx="45878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/>
              <p:nvPr/>
            </p:nvSpPr>
            <p:spPr>
              <a:xfrm>
                <a:off x="2956411" y="3646388"/>
                <a:ext cx="391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411" y="3646388"/>
                <a:ext cx="39145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88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339752" y="692696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843808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cxnSpLocks/>
          </p:cNvCxnSpPr>
          <p:nvPr/>
        </p:nvCxnSpPr>
        <p:spPr>
          <a:xfrm>
            <a:off x="1979712" y="332656"/>
            <a:ext cx="0" cy="93610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>
            <a:cxnSpLocks/>
          </p:cNvCxnSpPr>
          <p:nvPr/>
        </p:nvCxnSpPr>
        <p:spPr>
          <a:xfrm>
            <a:off x="1979712" y="806586"/>
            <a:ext cx="1152128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3F8967EB-105C-409D-96E8-BC462C29694E}"/>
              </a:ext>
            </a:extLst>
          </p:cNvPr>
          <p:cNvCxnSpPr/>
          <p:nvPr/>
        </p:nvCxnSpPr>
        <p:spPr>
          <a:xfrm>
            <a:off x="3131840" y="-99392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AF9A335-E1BF-4CDC-BE59-D93351626F54}"/>
              </a:ext>
            </a:extLst>
          </p:cNvPr>
          <p:cNvCxnSpPr>
            <a:cxnSpLocks/>
          </p:cNvCxnSpPr>
          <p:nvPr/>
        </p:nvCxnSpPr>
        <p:spPr>
          <a:xfrm flipH="1">
            <a:off x="3131840" y="-99392"/>
            <a:ext cx="842247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184EEF88-87F6-4980-94B9-16876CFE36F6}"/>
              </a:ext>
            </a:extLst>
          </p:cNvPr>
          <p:cNvCxnSpPr>
            <a:cxnSpLocks/>
          </p:cNvCxnSpPr>
          <p:nvPr/>
        </p:nvCxnSpPr>
        <p:spPr>
          <a:xfrm>
            <a:off x="3974087" y="-99392"/>
            <a:ext cx="0" cy="4180617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0ABA409-87F6-4A52-ADFC-6403C8404094}"/>
              </a:ext>
            </a:extLst>
          </p:cNvPr>
          <p:cNvCxnSpPr>
            <a:cxnSpLocks/>
          </p:cNvCxnSpPr>
          <p:nvPr/>
        </p:nvCxnSpPr>
        <p:spPr>
          <a:xfrm>
            <a:off x="3993899" y="1986851"/>
            <a:ext cx="970458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CE17D896-B7AA-4928-96C2-AC195A77EF85}"/>
              </a:ext>
            </a:extLst>
          </p:cNvPr>
          <p:cNvCxnSpPr/>
          <p:nvPr/>
        </p:nvCxnSpPr>
        <p:spPr>
          <a:xfrm>
            <a:off x="3133532" y="3933056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E6C03A5-8572-464F-B322-99C0F59C3643}"/>
              </a:ext>
            </a:extLst>
          </p:cNvPr>
          <p:cNvCxnSpPr/>
          <p:nvPr/>
        </p:nvCxnSpPr>
        <p:spPr>
          <a:xfrm>
            <a:off x="3049199" y="3933056"/>
            <a:ext cx="168666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9C527A9F-C628-4EC6-860F-55B7698BB189}"/>
              </a:ext>
            </a:extLst>
          </p:cNvPr>
          <p:cNvCxnSpPr/>
          <p:nvPr/>
        </p:nvCxnSpPr>
        <p:spPr>
          <a:xfrm>
            <a:off x="4283968" y="1884466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Ellipse 93">
            <a:extLst>
              <a:ext uri="{FF2B5EF4-FFF2-40B4-BE49-F238E27FC236}">
                <a16:creationId xmlns:a16="http://schemas.microsoft.com/office/drawing/2014/main" id="{B40A9982-5BF9-49B9-8E9E-736FB699A6BF}"/>
              </a:ext>
            </a:extLst>
          </p:cNvPr>
          <p:cNvSpPr/>
          <p:nvPr/>
        </p:nvSpPr>
        <p:spPr>
          <a:xfrm>
            <a:off x="4461811" y="2484944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D626BD88-C594-4BF6-B9D0-D030C690CB36}"/>
              </a:ext>
            </a:extLst>
          </p:cNvPr>
          <p:cNvCxnSpPr>
            <a:cxnSpLocks/>
          </p:cNvCxnSpPr>
          <p:nvPr/>
        </p:nvCxnSpPr>
        <p:spPr>
          <a:xfrm>
            <a:off x="3131840" y="44624"/>
            <a:ext cx="0" cy="151216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04A19BE6-DF28-4819-9345-EC1A93EFBFBD}"/>
              </a:ext>
            </a:extLst>
          </p:cNvPr>
          <p:cNvCxnSpPr/>
          <p:nvPr/>
        </p:nvCxnSpPr>
        <p:spPr>
          <a:xfrm>
            <a:off x="3047965" y="44624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330DCDE1-A8E4-4CC9-90B2-2901968C4C06}"/>
              </a:ext>
            </a:extLst>
          </p:cNvPr>
          <p:cNvCxnSpPr/>
          <p:nvPr/>
        </p:nvCxnSpPr>
        <p:spPr>
          <a:xfrm>
            <a:off x="3047965" y="1556792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8FDB9439-E197-4C7B-9067-B894BAEE9439}"/>
              </a:ext>
            </a:extLst>
          </p:cNvPr>
          <p:cNvCxnSpPr>
            <a:cxnSpLocks/>
          </p:cNvCxnSpPr>
          <p:nvPr/>
        </p:nvCxnSpPr>
        <p:spPr>
          <a:xfrm flipH="1">
            <a:off x="3121207" y="4081225"/>
            <a:ext cx="86206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F733E19A-B6A3-450F-BFD3-2435E71B9B02}"/>
              </a:ext>
            </a:extLst>
          </p:cNvPr>
          <p:cNvGrpSpPr/>
          <p:nvPr/>
        </p:nvGrpSpPr>
        <p:grpSpPr>
          <a:xfrm>
            <a:off x="2277651" y="908720"/>
            <a:ext cx="576064" cy="356620"/>
            <a:chOff x="2842378" y="2096852"/>
            <a:chExt cx="576064" cy="356620"/>
          </a:xfrm>
        </p:grpSpPr>
        <p:sp>
          <p:nvSpPr>
            <p:cNvPr id="103" name="Forme libre 15">
              <a:extLst>
                <a:ext uri="{FF2B5EF4-FFF2-40B4-BE49-F238E27FC236}">
                  <a16:creationId xmlns:a16="http://schemas.microsoft.com/office/drawing/2014/main" id="{E6D51E83-7EAD-440C-AE9C-BA61911BB1D2}"/>
                </a:ext>
              </a:extLst>
            </p:cNvPr>
            <p:cNvSpPr/>
            <p:nvPr/>
          </p:nvSpPr>
          <p:spPr>
            <a:xfrm>
              <a:off x="2842378" y="2312876"/>
              <a:ext cx="576064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3F508943-A7A2-42B5-84B0-CA948799282A}"/>
                </a:ext>
              </a:extLst>
            </p:cNvPr>
            <p:cNvCxnSpPr/>
            <p:nvPr/>
          </p:nvCxnSpPr>
          <p:spPr>
            <a:xfrm>
              <a:off x="3130410" y="2096852"/>
              <a:ext cx="0" cy="216024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C7B430BD-0825-4ED6-9C27-92E7003022CA}"/>
                </a:ext>
              </a:extLst>
            </p:cNvPr>
            <p:cNvCxnSpPr/>
            <p:nvPr/>
          </p:nvCxnSpPr>
          <p:spPr>
            <a:xfrm>
              <a:off x="2842378" y="2312876"/>
              <a:ext cx="576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D5C1286-5B9E-4B23-BAC5-7598E3A493ED}"/>
              </a:ext>
            </a:extLst>
          </p:cNvPr>
          <p:cNvSpPr/>
          <p:nvPr/>
        </p:nvSpPr>
        <p:spPr>
          <a:xfrm>
            <a:off x="4356035" y="188607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36269014-04E4-4726-8E8F-7FE958D310B5}"/>
              </a:ext>
            </a:extLst>
          </p:cNvPr>
          <p:cNvCxnSpPr/>
          <p:nvPr/>
        </p:nvCxnSpPr>
        <p:spPr>
          <a:xfrm>
            <a:off x="4860150" y="1883549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9" name="Forme libre 15">
            <a:extLst>
              <a:ext uri="{FF2B5EF4-FFF2-40B4-BE49-F238E27FC236}">
                <a16:creationId xmlns:a16="http://schemas.microsoft.com/office/drawing/2014/main" id="{3258170A-3F00-4CE1-9109-15F651C2C2FC}"/>
              </a:ext>
            </a:extLst>
          </p:cNvPr>
          <p:cNvSpPr/>
          <p:nvPr/>
        </p:nvSpPr>
        <p:spPr>
          <a:xfrm>
            <a:off x="4283968" y="231812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7B1C8CA4-EDF0-45DE-A7E7-DD49B97320CF}"/>
              </a:ext>
            </a:extLst>
          </p:cNvPr>
          <p:cNvCxnSpPr/>
          <p:nvPr/>
        </p:nvCxnSpPr>
        <p:spPr>
          <a:xfrm>
            <a:off x="4572000" y="210210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6A41C51-2B30-41AA-B976-717AB0919A64}"/>
              </a:ext>
            </a:extLst>
          </p:cNvPr>
          <p:cNvCxnSpPr/>
          <p:nvPr/>
        </p:nvCxnSpPr>
        <p:spPr>
          <a:xfrm>
            <a:off x="4283968" y="231812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3" name="Ellipse 112">
            <a:extLst>
              <a:ext uri="{FF2B5EF4-FFF2-40B4-BE49-F238E27FC236}">
                <a16:creationId xmlns:a16="http://schemas.microsoft.com/office/drawing/2014/main" id="{479406BC-B134-4B34-8DBC-5930291CC0E7}"/>
              </a:ext>
            </a:extLst>
          </p:cNvPr>
          <p:cNvSpPr/>
          <p:nvPr/>
        </p:nvSpPr>
        <p:spPr>
          <a:xfrm>
            <a:off x="3572775" y="3730142"/>
            <a:ext cx="276999" cy="276999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/>
              <p:nvPr/>
            </p:nvSpPr>
            <p:spPr>
              <a:xfrm>
                <a:off x="1553916" y="2530996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916" y="2530996"/>
                <a:ext cx="3914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/>
              <p:nvPr/>
            </p:nvSpPr>
            <p:spPr>
              <a:xfrm>
                <a:off x="1786998" y="51470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998" y="51470"/>
                <a:ext cx="45878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/>
              <p:nvPr/>
            </p:nvSpPr>
            <p:spPr>
              <a:xfrm>
                <a:off x="2921217" y="1593175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217" y="1593175"/>
                <a:ext cx="45878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/>
              <p:nvPr/>
            </p:nvSpPr>
            <p:spPr>
              <a:xfrm>
                <a:off x="2956411" y="3646388"/>
                <a:ext cx="391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411" y="3646388"/>
                <a:ext cx="39145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51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323528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251520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39553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323528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899592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611560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>
            <a:cxnSpLocks/>
          </p:cNvCxnSpPr>
          <p:nvPr/>
        </p:nvCxnSpPr>
        <p:spPr>
          <a:xfrm>
            <a:off x="1331640" y="97177"/>
            <a:ext cx="0" cy="377146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339752" y="692696"/>
            <a:ext cx="432048" cy="21602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843808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cxnSpLocks/>
          </p:cNvCxnSpPr>
          <p:nvPr/>
        </p:nvCxnSpPr>
        <p:spPr>
          <a:xfrm>
            <a:off x="1979712" y="332656"/>
            <a:ext cx="0" cy="93610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>
            <a:cxnSpLocks/>
          </p:cNvCxnSpPr>
          <p:nvPr/>
        </p:nvCxnSpPr>
        <p:spPr>
          <a:xfrm>
            <a:off x="1979712" y="806586"/>
            <a:ext cx="1152128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cxnSpLocks/>
          </p:cNvCxnSpPr>
          <p:nvPr/>
        </p:nvCxnSpPr>
        <p:spPr>
          <a:xfrm>
            <a:off x="1331640" y="97177"/>
            <a:ext cx="648072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>
            <a:cxnSpLocks/>
          </p:cNvCxnSpPr>
          <p:nvPr/>
        </p:nvCxnSpPr>
        <p:spPr>
          <a:xfrm>
            <a:off x="2555776" y="1982962"/>
            <a:ext cx="1010149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1018104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8" name="Ellipse 67"/>
          <p:cNvSpPr/>
          <p:nvPr/>
        </p:nvSpPr>
        <p:spPr>
          <a:xfrm>
            <a:off x="2435233" y="2035877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6393DF7-C83A-4B6E-ABC6-02AF6B1C1E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358" y="1570010"/>
            <a:ext cx="4254212" cy="1971817"/>
          </a:xfrm>
          <a:prstGeom prst="rect">
            <a:avLst/>
          </a:prstGeom>
        </p:spPr>
      </p:pic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3F8967EB-105C-409D-96E8-BC462C29694E}"/>
              </a:ext>
            </a:extLst>
          </p:cNvPr>
          <p:cNvCxnSpPr/>
          <p:nvPr/>
        </p:nvCxnSpPr>
        <p:spPr>
          <a:xfrm>
            <a:off x="3131840" y="-99392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AF9A335-E1BF-4CDC-BE59-D93351626F54}"/>
              </a:ext>
            </a:extLst>
          </p:cNvPr>
          <p:cNvCxnSpPr>
            <a:cxnSpLocks/>
          </p:cNvCxnSpPr>
          <p:nvPr/>
        </p:nvCxnSpPr>
        <p:spPr>
          <a:xfrm flipH="1">
            <a:off x="3131840" y="-99392"/>
            <a:ext cx="842247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184EEF88-87F6-4980-94B9-16876CFE36F6}"/>
              </a:ext>
            </a:extLst>
          </p:cNvPr>
          <p:cNvCxnSpPr>
            <a:cxnSpLocks/>
          </p:cNvCxnSpPr>
          <p:nvPr/>
        </p:nvCxnSpPr>
        <p:spPr>
          <a:xfrm>
            <a:off x="3974087" y="-99392"/>
            <a:ext cx="0" cy="4180617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0ABA409-87F6-4A52-ADFC-6403C8404094}"/>
              </a:ext>
            </a:extLst>
          </p:cNvPr>
          <p:cNvCxnSpPr>
            <a:cxnSpLocks/>
          </p:cNvCxnSpPr>
          <p:nvPr/>
        </p:nvCxnSpPr>
        <p:spPr>
          <a:xfrm>
            <a:off x="3993899" y="1986851"/>
            <a:ext cx="970458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CE17D896-B7AA-4928-96C2-AC195A77EF85}"/>
              </a:ext>
            </a:extLst>
          </p:cNvPr>
          <p:cNvCxnSpPr/>
          <p:nvPr/>
        </p:nvCxnSpPr>
        <p:spPr>
          <a:xfrm>
            <a:off x="3144165" y="3933056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E6C03A5-8572-464F-B322-99C0F59C3643}"/>
              </a:ext>
            </a:extLst>
          </p:cNvPr>
          <p:cNvCxnSpPr/>
          <p:nvPr/>
        </p:nvCxnSpPr>
        <p:spPr>
          <a:xfrm>
            <a:off x="3059832" y="3933056"/>
            <a:ext cx="168666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9C527A9F-C628-4EC6-860F-55B7698BB189}"/>
              </a:ext>
            </a:extLst>
          </p:cNvPr>
          <p:cNvCxnSpPr/>
          <p:nvPr/>
        </p:nvCxnSpPr>
        <p:spPr>
          <a:xfrm>
            <a:off x="4283968" y="1884466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Ellipse 93">
            <a:extLst>
              <a:ext uri="{FF2B5EF4-FFF2-40B4-BE49-F238E27FC236}">
                <a16:creationId xmlns:a16="http://schemas.microsoft.com/office/drawing/2014/main" id="{B40A9982-5BF9-49B9-8E9E-736FB699A6BF}"/>
              </a:ext>
            </a:extLst>
          </p:cNvPr>
          <p:cNvSpPr/>
          <p:nvPr/>
        </p:nvSpPr>
        <p:spPr>
          <a:xfrm>
            <a:off x="4441457" y="2510900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D626BD88-C594-4BF6-B9D0-D030C690CB36}"/>
              </a:ext>
            </a:extLst>
          </p:cNvPr>
          <p:cNvCxnSpPr>
            <a:cxnSpLocks/>
          </p:cNvCxnSpPr>
          <p:nvPr/>
        </p:nvCxnSpPr>
        <p:spPr>
          <a:xfrm>
            <a:off x="3131840" y="44624"/>
            <a:ext cx="0" cy="151216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04A19BE6-DF28-4819-9345-EC1A93EFBFBD}"/>
              </a:ext>
            </a:extLst>
          </p:cNvPr>
          <p:cNvCxnSpPr/>
          <p:nvPr/>
        </p:nvCxnSpPr>
        <p:spPr>
          <a:xfrm>
            <a:off x="3047965" y="44624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330DCDE1-A8E4-4CC9-90B2-2901968C4C06}"/>
              </a:ext>
            </a:extLst>
          </p:cNvPr>
          <p:cNvCxnSpPr/>
          <p:nvPr/>
        </p:nvCxnSpPr>
        <p:spPr>
          <a:xfrm>
            <a:off x="3047965" y="1556792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55C28513-0272-410B-87CC-3EFFBA67D586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555776" y="908720"/>
            <a:ext cx="0" cy="1062229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8FDB9439-E197-4C7B-9067-B894BAEE9439}"/>
              </a:ext>
            </a:extLst>
          </p:cNvPr>
          <p:cNvCxnSpPr>
            <a:cxnSpLocks/>
          </p:cNvCxnSpPr>
          <p:nvPr/>
        </p:nvCxnSpPr>
        <p:spPr>
          <a:xfrm flipH="1">
            <a:off x="3131840" y="4081225"/>
            <a:ext cx="86206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Forme libre 15">
            <a:extLst>
              <a:ext uri="{FF2B5EF4-FFF2-40B4-BE49-F238E27FC236}">
                <a16:creationId xmlns:a16="http://schemas.microsoft.com/office/drawing/2014/main" id="{E6D51E83-7EAD-440C-AE9C-BA61911BB1D2}"/>
              </a:ext>
            </a:extLst>
          </p:cNvPr>
          <p:cNvSpPr/>
          <p:nvPr/>
        </p:nvSpPr>
        <p:spPr>
          <a:xfrm>
            <a:off x="2842378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3F508943-A7A2-42B5-84B0-CA948799282A}"/>
              </a:ext>
            </a:extLst>
          </p:cNvPr>
          <p:cNvCxnSpPr/>
          <p:nvPr/>
        </p:nvCxnSpPr>
        <p:spPr>
          <a:xfrm>
            <a:off x="3130410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C7B430BD-0825-4ED6-9C27-92E7003022CA}"/>
              </a:ext>
            </a:extLst>
          </p:cNvPr>
          <p:cNvCxnSpPr/>
          <p:nvPr/>
        </p:nvCxnSpPr>
        <p:spPr>
          <a:xfrm>
            <a:off x="2842378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D5C1286-5B9E-4B23-BAC5-7598E3A493ED}"/>
              </a:ext>
            </a:extLst>
          </p:cNvPr>
          <p:cNvSpPr/>
          <p:nvPr/>
        </p:nvSpPr>
        <p:spPr>
          <a:xfrm>
            <a:off x="4356035" y="188607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36269014-04E4-4726-8E8F-7FE958D310B5}"/>
              </a:ext>
            </a:extLst>
          </p:cNvPr>
          <p:cNvCxnSpPr/>
          <p:nvPr/>
        </p:nvCxnSpPr>
        <p:spPr>
          <a:xfrm>
            <a:off x="4860150" y="1883549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9" name="Forme libre 15">
            <a:extLst>
              <a:ext uri="{FF2B5EF4-FFF2-40B4-BE49-F238E27FC236}">
                <a16:creationId xmlns:a16="http://schemas.microsoft.com/office/drawing/2014/main" id="{3258170A-3F00-4CE1-9109-15F651C2C2FC}"/>
              </a:ext>
            </a:extLst>
          </p:cNvPr>
          <p:cNvSpPr/>
          <p:nvPr/>
        </p:nvSpPr>
        <p:spPr>
          <a:xfrm>
            <a:off x="4283968" y="231812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7B1C8CA4-EDF0-45DE-A7E7-DD49B97320CF}"/>
              </a:ext>
            </a:extLst>
          </p:cNvPr>
          <p:cNvCxnSpPr/>
          <p:nvPr/>
        </p:nvCxnSpPr>
        <p:spPr>
          <a:xfrm>
            <a:off x="4572000" y="210210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6A41C51-2B30-41AA-B976-717AB0919A64}"/>
              </a:ext>
            </a:extLst>
          </p:cNvPr>
          <p:cNvCxnSpPr/>
          <p:nvPr/>
        </p:nvCxnSpPr>
        <p:spPr>
          <a:xfrm>
            <a:off x="4283968" y="231812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3" name="Ellipse 112">
            <a:extLst>
              <a:ext uri="{FF2B5EF4-FFF2-40B4-BE49-F238E27FC236}">
                <a16:creationId xmlns:a16="http://schemas.microsoft.com/office/drawing/2014/main" id="{479406BC-B134-4B34-8DBC-5930291CC0E7}"/>
              </a:ext>
            </a:extLst>
          </p:cNvPr>
          <p:cNvSpPr/>
          <p:nvPr/>
        </p:nvSpPr>
        <p:spPr>
          <a:xfrm>
            <a:off x="3572775" y="3730142"/>
            <a:ext cx="276999" cy="276999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/>
              <p:nvPr/>
            </p:nvSpPr>
            <p:spPr>
              <a:xfrm>
                <a:off x="1792550" y="3356992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50" y="3356992"/>
                <a:ext cx="39145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/>
              <p:nvPr/>
            </p:nvSpPr>
            <p:spPr>
              <a:xfrm>
                <a:off x="1520932" y="415697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932" y="415697"/>
                <a:ext cx="45878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/>
              <p:nvPr/>
            </p:nvSpPr>
            <p:spPr>
              <a:xfrm>
                <a:off x="3154945" y="97177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945" y="97177"/>
                <a:ext cx="45878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/>
              <p:nvPr/>
            </p:nvSpPr>
            <p:spPr>
              <a:xfrm>
                <a:off x="2941460" y="3621904"/>
                <a:ext cx="391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460" y="3621904"/>
                <a:ext cx="39145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7999C58-028D-4C8A-B256-2F099D420B7B}"/>
              </a:ext>
            </a:extLst>
          </p:cNvPr>
          <p:cNvCxnSpPr/>
          <p:nvPr/>
        </p:nvCxnSpPr>
        <p:spPr>
          <a:xfrm>
            <a:off x="1886684" y="126876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764C6B44-957A-4849-BF08-3C2F3B508C48}"/>
              </a:ext>
            </a:extLst>
          </p:cNvPr>
          <p:cNvCxnSpPr>
            <a:cxnSpLocks/>
          </p:cNvCxnSpPr>
          <p:nvPr/>
        </p:nvCxnSpPr>
        <p:spPr>
          <a:xfrm>
            <a:off x="1979712" y="107118"/>
            <a:ext cx="0" cy="215028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68CD96C3-29F5-4889-8B5D-371702811C5C}"/>
              </a:ext>
            </a:extLst>
          </p:cNvPr>
          <p:cNvCxnSpPr>
            <a:cxnSpLocks/>
          </p:cNvCxnSpPr>
          <p:nvPr/>
        </p:nvCxnSpPr>
        <p:spPr>
          <a:xfrm>
            <a:off x="1322945" y="3869155"/>
            <a:ext cx="648072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E3AE3BDD-1D55-4907-BE7D-92AA9BA3E68A}"/>
              </a:ext>
            </a:extLst>
          </p:cNvPr>
          <p:cNvCxnSpPr>
            <a:cxnSpLocks/>
          </p:cNvCxnSpPr>
          <p:nvPr/>
        </p:nvCxnSpPr>
        <p:spPr>
          <a:xfrm>
            <a:off x="1971017" y="3665315"/>
            <a:ext cx="0" cy="215028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65F14455-C89B-4074-8BA5-F8E66F61D22A}"/>
              </a:ext>
            </a:extLst>
          </p:cNvPr>
          <p:cNvCxnSpPr/>
          <p:nvPr/>
        </p:nvCxnSpPr>
        <p:spPr>
          <a:xfrm>
            <a:off x="1893564" y="3675825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668724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57</Words>
  <Application>Microsoft Office PowerPoint</Application>
  <PresentationFormat>Affichage à l'écran (4:3)</PresentationFormat>
  <Paragraphs>106</Paragraphs>
  <Slides>12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pt_ptsi</cp:lastModifiedBy>
  <cp:revision>93</cp:revision>
  <dcterms:created xsi:type="dcterms:W3CDTF">2015-09-06T19:25:23Z</dcterms:created>
  <dcterms:modified xsi:type="dcterms:W3CDTF">2019-02-13T14:58:12Z</dcterms:modified>
</cp:coreProperties>
</file>