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9" r:id="rId2"/>
    <p:sldId id="271" r:id="rId3"/>
    <p:sldId id="270" r:id="rId4"/>
    <p:sldId id="272" r:id="rId5"/>
    <p:sldId id="276" r:id="rId6"/>
    <p:sldId id="275" r:id="rId7"/>
    <p:sldId id="277" r:id="rId8"/>
    <p:sldId id="274" r:id="rId9"/>
    <p:sldId id="278" r:id="rId10"/>
    <p:sldId id="273" r:id="rId11"/>
    <p:sldId id="279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2" autoAdjust="0"/>
    <p:restoredTop sz="90498" autoAdjust="0"/>
  </p:normalViewPr>
  <p:slideViewPr>
    <p:cSldViewPr snapToObjects="1">
      <p:cViewPr varScale="1">
        <p:scale>
          <a:sx n="61" d="100"/>
          <a:sy n="61" d="100"/>
        </p:scale>
        <p:origin x="1512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FEEA7-4413-463C-9325-6E80A7BF54C3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5428D-954C-45A1-8680-5DDEA4A882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521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5428D-954C-45A1-8680-5DDEA4A8823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323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5428D-954C-45A1-8680-5DDEA4A8823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283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5428D-954C-45A1-8680-5DDEA4A8823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416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5428D-954C-45A1-8680-5DDEA4A8823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642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12/02/2019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12/02/2019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12/02/2019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12/02/2019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12/02/2019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12/02/2019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12/02/2019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250.png"/><Relationship Id="rId4" Type="http://schemas.openxmlformats.org/officeDocument/2006/relationships/image" Target="../media/image1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../media/image24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971600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259632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971600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268760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1763688" y="692696"/>
            <a:ext cx="432048" cy="2160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1691680" y="69269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267744" y="69269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979712" y="908720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979712" y="332656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592052" y="806586"/>
            <a:ext cx="819708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268760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979712" y="188640"/>
            <a:ext cx="0" cy="1440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1259632" y="188640"/>
            <a:ext cx="18722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endCxn id="46" idx="0"/>
          </p:cNvCxnSpPr>
          <p:nvPr/>
        </p:nvCxnSpPr>
        <p:spPr>
          <a:xfrm>
            <a:off x="3131840" y="188640"/>
            <a:ext cx="0" cy="169218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2915816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3131840" y="2096852"/>
            <a:ext cx="0" cy="169218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1979712" y="3637218"/>
            <a:ext cx="0" cy="1440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>
            <a:off x="1979712" y="3781234"/>
            <a:ext cx="115212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895379" y="3637218"/>
            <a:ext cx="168666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95379" y="2702982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845845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421909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411760" y="1982962"/>
            <a:ext cx="1154165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2400551" y="800708"/>
            <a:ext cx="0" cy="1188132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3851920" y="1982962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rot="16200000">
            <a:off x="3491880" y="1628800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4309357" y="1705963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357" y="1705963"/>
                <a:ext cx="362022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3779912" y="1130260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130260"/>
                <a:ext cx="372346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8" name="Ellipse 67"/>
          <p:cNvSpPr/>
          <p:nvPr/>
        </p:nvSpPr>
        <p:spPr>
          <a:xfrm>
            <a:off x="2434691" y="1668296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cxnSp>
        <p:nvCxnSpPr>
          <p:cNvPr id="69" name="Connecteur droit 68"/>
          <p:cNvCxnSpPr/>
          <p:nvPr/>
        </p:nvCxnSpPr>
        <p:spPr>
          <a:xfrm rot="16200000">
            <a:off x="2040511" y="908720"/>
            <a:ext cx="72008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434691" y="662208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691" y="662208"/>
                <a:ext cx="372345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lipse 39"/>
          <p:cNvSpPr/>
          <p:nvPr/>
        </p:nvSpPr>
        <p:spPr>
          <a:xfrm>
            <a:off x="2777316" y="3483405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2" name="Connecteur droit 41"/>
          <p:cNvCxnSpPr/>
          <p:nvPr/>
        </p:nvCxnSpPr>
        <p:spPr>
          <a:xfrm>
            <a:off x="1259632" y="188640"/>
            <a:ext cx="0" cy="168631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2021480" y="1850340"/>
                <a:ext cx="32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480" y="1850340"/>
                <a:ext cx="322524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1285745" y="645639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745" y="645639"/>
                <a:ext cx="33054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555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971600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259632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971600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268760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2339752" y="692696"/>
            <a:ext cx="432048" cy="21602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2267744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843808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cxnSpLocks/>
          </p:cNvCxnSpPr>
          <p:nvPr/>
        </p:nvCxnSpPr>
        <p:spPr>
          <a:xfrm>
            <a:off x="1979712" y="332656"/>
            <a:ext cx="0" cy="93610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>
            <a:cxnSpLocks/>
          </p:cNvCxnSpPr>
          <p:nvPr/>
        </p:nvCxnSpPr>
        <p:spPr>
          <a:xfrm>
            <a:off x="1979712" y="806586"/>
            <a:ext cx="1996355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268760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2915816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Connecteur droit 51"/>
          <p:cNvCxnSpPr/>
          <p:nvPr/>
        </p:nvCxnSpPr>
        <p:spPr>
          <a:xfrm>
            <a:off x="1895379" y="2702982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845845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421909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>
            <a:cxnSpLocks/>
          </p:cNvCxnSpPr>
          <p:nvPr/>
        </p:nvCxnSpPr>
        <p:spPr>
          <a:xfrm>
            <a:off x="2555776" y="1982962"/>
            <a:ext cx="1010149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8" name="Ellipse 67"/>
          <p:cNvSpPr/>
          <p:nvPr/>
        </p:nvSpPr>
        <p:spPr>
          <a:xfrm>
            <a:off x="2633300" y="1219908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184EEF88-87F6-4980-94B9-16876CFE36F6}"/>
              </a:ext>
            </a:extLst>
          </p:cNvPr>
          <p:cNvCxnSpPr>
            <a:cxnSpLocks/>
          </p:cNvCxnSpPr>
          <p:nvPr/>
        </p:nvCxnSpPr>
        <p:spPr>
          <a:xfrm>
            <a:off x="3976067" y="1565747"/>
            <a:ext cx="0" cy="86400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80ABA409-87F6-4A52-ADFC-6403C8404094}"/>
              </a:ext>
            </a:extLst>
          </p:cNvPr>
          <p:cNvCxnSpPr>
            <a:cxnSpLocks/>
          </p:cNvCxnSpPr>
          <p:nvPr/>
        </p:nvCxnSpPr>
        <p:spPr>
          <a:xfrm>
            <a:off x="3993899" y="1986851"/>
            <a:ext cx="970458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CE6C03A5-8572-464F-B322-99C0F59C3643}"/>
              </a:ext>
            </a:extLst>
          </p:cNvPr>
          <p:cNvCxnSpPr/>
          <p:nvPr/>
        </p:nvCxnSpPr>
        <p:spPr>
          <a:xfrm>
            <a:off x="3904524" y="2416892"/>
            <a:ext cx="168666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9C527A9F-C628-4EC6-860F-55B7698BB189}"/>
              </a:ext>
            </a:extLst>
          </p:cNvPr>
          <p:cNvCxnSpPr/>
          <p:nvPr/>
        </p:nvCxnSpPr>
        <p:spPr>
          <a:xfrm>
            <a:off x="4283968" y="1884466"/>
            <a:ext cx="0" cy="216024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Ellipse 93">
            <a:extLst>
              <a:ext uri="{FF2B5EF4-FFF2-40B4-BE49-F238E27FC236}">
                <a16:creationId xmlns:a16="http://schemas.microsoft.com/office/drawing/2014/main" id="{B40A9982-5BF9-49B9-8E9E-736FB699A6BF}"/>
              </a:ext>
            </a:extLst>
          </p:cNvPr>
          <p:cNvSpPr/>
          <p:nvPr/>
        </p:nvSpPr>
        <p:spPr>
          <a:xfrm>
            <a:off x="880090" y="2498412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D626BD88-C594-4BF6-B9D0-D030C690CB36}"/>
              </a:ext>
            </a:extLst>
          </p:cNvPr>
          <p:cNvCxnSpPr>
            <a:cxnSpLocks/>
          </p:cNvCxnSpPr>
          <p:nvPr/>
        </p:nvCxnSpPr>
        <p:spPr>
          <a:xfrm>
            <a:off x="3976067" y="44624"/>
            <a:ext cx="0" cy="1512168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330DCDE1-A8E4-4CC9-90B2-2901968C4C06}"/>
              </a:ext>
            </a:extLst>
          </p:cNvPr>
          <p:cNvCxnSpPr/>
          <p:nvPr/>
        </p:nvCxnSpPr>
        <p:spPr>
          <a:xfrm>
            <a:off x="3892192" y="1556792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55C28513-0272-410B-87CC-3EFFBA67D586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555776" y="908720"/>
            <a:ext cx="0" cy="1082841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Forme libre 15">
            <a:extLst>
              <a:ext uri="{FF2B5EF4-FFF2-40B4-BE49-F238E27FC236}">
                <a16:creationId xmlns:a16="http://schemas.microsoft.com/office/drawing/2014/main" id="{E6D51E83-7EAD-440C-AE9C-BA61911BB1D2}"/>
              </a:ext>
            </a:extLst>
          </p:cNvPr>
          <p:cNvSpPr/>
          <p:nvPr/>
        </p:nvSpPr>
        <p:spPr>
          <a:xfrm>
            <a:off x="2842378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3F508943-A7A2-42B5-84B0-CA948799282A}"/>
              </a:ext>
            </a:extLst>
          </p:cNvPr>
          <p:cNvCxnSpPr/>
          <p:nvPr/>
        </p:nvCxnSpPr>
        <p:spPr>
          <a:xfrm>
            <a:off x="3130410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C7B430BD-0825-4ED6-9C27-92E7003022CA}"/>
              </a:ext>
            </a:extLst>
          </p:cNvPr>
          <p:cNvCxnSpPr/>
          <p:nvPr/>
        </p:nvCxnSpPr>
        <p:spPr>
          <a:xfrm>
            <a:off x="2842378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D5C1286-5B9E-4B23-BAC5-7598E3A493ED}"/>
              </a:ext>
            </a:extLst>
          </p:cNvPr>
          <p:cNvSpPr/>
          <p:nvPr/>
        </p:nvSpPr>
        <p:spPr>
          <a:xfrm>
            <a:off x="4356035" y="188607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36269014-04E4-4726-8E8F-7FE958D310B5}"/>
              </a:ext>
            </a:extLst>
          </p:cNvPr>
          <p:cNvCxnSpPr/>
          <p:nvPr/>
        </p:nvCxnSpPr>
        <p:spPr>
          <a:xfrm>
            <a:off x="4860150" y="1883549"/>
            <a:ext cx="0" cy="216024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9" name="Forme libre 15">
            <a:extLst>
              <a:ext uri="{FF2B5EF4-FFF2-40B4-BE49-F238E27FC236}">
                <a16:creationId xmlns:a16="http://schemas.microsoft.com/office/drawing/2014/main" id="{3258170A-3F00-4CE1-9109-15F651C2C2FC}"/>
              </a:ext>
            </a:extLst>
          </p:cNvPr>
          <p:cNvSpPr/>
          <p:nvPr/>
        </p:nvSpPr>
        <p:spPr>
          <a:xfrm>
            <a:off x="4283968" y="231812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7B1C8CA4-EDF0-45DE-A7E7-DD49B97320CF}"/>
              </a:ext>
            </a:extLst>
          </p:cNvPr>
          <p:cNvCxnSpPr/>
          <p:nvPr/>
        </p:nvCxnSpPr>
        <p:spPr>
          <a:xfrm>
            <a:off x="4572000" y="210210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6A41C51-2B30-41AA-B976-717AB0919A64}"/>
              </a:ext>
            </a:extLst>
          </p:cNvPr>
          <p:cNvCxnSpPr/>
          <p:nvPr/>
        </p:nvCxnSpPr>
        <p:spPr>
          <a:xfrm>
            <a:off x="4283968" y="231812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3" name="Ellipse 112">
            <a:extLst>
              <a:ext uri="{FF2B5EF4-FFF2-40B4-BE49-F238E27FC236}">
                <a16:creationId xmlns:a16="http://schemas.microsoft.com/office/drawing/2014/main" id="{479406BC-B134-4B34-8DBC-5930291CC0E7}"/>
              </a:ext>
            </a:extLst>
          </p:cNvPr>
          <p:cNvSpPr/>
          <p:nvPr/>
        </p:nvSpPr>
        <p:spPr>
          <a:xfrm>
            <a:off x="4938568" y="1645692"/>
            <a:ext cx="276999" cy="276999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12B7179E-29B0-4C3C-B4A3-DA7396DC0A73}"/>
                  </a:ext>
                </a:extLst>
              </p:cNvPr>
              <p:cNvSpPr txBox="1"/>
              <p:nvPr/>
            </p:nvSpPr>
            <p:spPr>
              <a:xfrm>
                <a:off x="1553916" y="2530996"/>
                <a:ext cx="3914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12B7179E-29B0-4C3C-B4A3-DA7396DC0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916" y="2530996"/>
                <a:ext cx="39145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0AD6DBA7-2FDB-48CF-9BEC-333C904C90BB}"/>
                  </a:ext>
                </a:extLst>
              </p:cNvPr>
              <p:cNvSpPr txBox="1"/>
              <p:nvPr/>
            </p:nvSpPr>
            <p:spPr>
              <a:xfrm>
                <a:off x="1520932" y="169547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0AD6DBA7-2FDB-48CF-9BEC-333C904C9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932" y="169547"/>
                <a:ext cx="45878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43E9CEAB-97B0-472A-A1C2-75793CB79644}"/>
                  </a:ext>
                </a:extLst>
              </p:cNvPr>
              <p:cNvSpPr txBox="1"/>
              <p:nvPr/>
            </p:nvSpPr>
            <p:spPr>
              <a:xfrm>
                <a:off x="4013351" y="-95226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43E9CEAB-97B0-472A-A1C2-75793CB79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351" y="-95226"/>
                <a:ext cx="45878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30C83D1B-712F-4166-97F2-C5664A16A5CB}"/>
                  </a:ext>
                </a:extLst>
              </p:cNvPr>
              <p:cNvSpPr txBox="1"/>
              <p:nvPr/>
            </p:nvSpPr>
            <p:spPr>
              <a:xfrm>
                <a:off x="3602446" y="2278392"/>
                <a:ext cx="3914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30C83D1B-712F-4166-97F2-C5664A16A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446" y="2278392"/>
                <a:ext cx="39145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143546A9-1CAC-4F12-A811-F5F3DE1BDEC1}"/>
              </a:ext>
            </a:extLst>
          </p:cNvPr>
          <p:cNvCxnSpPr/>
          <p:nvPr/>
        </p:nvCxnSpPr>
        <p:spPr>
          <a:xfrm>
            <a:off x="3892192" y="44624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84253BDC-3545-43E6-ADDB-EB5F2D4B73F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556" y="3760404"/>
            <a:ext cx="1414275" cy="56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72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971600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259632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971600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268760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2339752" y="692696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2267744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843808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cxnSpLocks/>
          </p:cNvCxnSpPr>
          <p:nvPr/>
        </p:nvCxnSpPr>
        <p:spPr>
          <a:xfrm>
            <a:off x="1979712" y="332656"/>
            <a:ext cx="0" cy="93610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>
            <a:cxnSpLocks/>
          </p:cNvCxnSpPr>
          <p:nvPr/>
        </p:nvCxnSpPr>
        <p:spPr>
          <a:xfrm>
            <a:off x="1979712" y="806586"/>
            <a:ext cx="1996355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268760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95379" y="2702982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184EEF88-87F6-4980-94B9-16876CFE36F6}"/>
              </a:ext>
            </a:extLst>
          </p:cNvPr>
          <p:cNvCxnSpPr>
            <a:cxnSpLocks/>
          </p:cNvCxnSpPr>
          <p:nvPr/>
        </p:nvCxnSpPr>
        <p:spPr>
          <a:xfrm>
            <a:off x="3976067" y="1565747"/>
            <a:ext cx="0" cy="86400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80ABA409-87F6-4A52-ADFC-6403C8404094}"/>
              </a:ext>
            </a:extLst>
          </p:cNvPr>
          <p:cNvCxnSpPr>
            <a:cxnSpLocks/>
          </p:cNvCxnSpPr>
          <p:nvPr/>
        </p:nvCxnSpPr>
        <p:spPr>
          <a:xfrm>
            <a:off x="3993899" y="1986851"/>
            <a:ext cx="970458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CE6C03A5-8572-464F-B322-99C0F59C3643}"/>
              </a:ext>
            </a:extLst>
          </p:cNvPr>
          <p:cNvCxnSpPr/>
          <p:nvPr/>
        </p:nvCxnSpPr>
        <p:spPr>
          <a:xfrm>
            <a:off x="3904524" y="2416892"/>
            <a:ext cx="168666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9C527A9F-C628-4EC6-860F-55B7698BB189}"/>
              </a:ext>
            </a:extLst>
          </p:cNvPr>
          <p:cNvCxnSpPr/>
          <p:nvPr/>
        </p:nvCxnSpPr>
        <p:spPr>
          <a:xfrm>
            <a:off x="4283968" y="1884466"/>
            <a:ext cx="0" cy="216024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Ellipse 93">
            <a:extLst>
              <a:ext uri="{FF2B5EF4-FFF2-40B4-BE49-F238E27FC236}">
                <a16:creationId xmlns:a16="http://schemas.microsoft.com/office/drawing/2014/main" id="{B40A9982-5BF9-49B9-8E9E-736FB699A6BF}"/>
              </a:ext>
            </a:extLst>
          </p:cNvPr>
          <p:cNvSpPr/>
          <p:nvPr/>
        </p:nvSpPr>
        <p:spPr>
          <a:xfrm>
            <a:off x="1135770" y="2478071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D626BD88-C594-4BF6-B9D0-D030C690CB36}"/>
              </a:ext>
            </a:extLst>
          </p:cNvPr>
          <p:cNvCxnSpPr>
            <a:cxnSpLocks/>
          </p:cNvCxnSpPr>
          <p:nvPr/>
        </p:nvCxnSpPr>
        <p:spPr>
          <a:xfrm>
            <a:off x="3976067" y="44624"/>
            <a:ext cx="0" cy="1512168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330DCDE1-A8E4-4CC9-90B2-2901968C4C06}"/>
              </a:ext>
            </a:extLst>
          </p:cNvPr>
          <p:cNvCxnSpPr/>
          <p:nvPr/>
        </p:nvCxnSpPr>
        <p:spPr>
          <a:xfrm>
            <a:off x="3892192" y="1556792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Forme libre 15">
            <a:extLst>
              <a:ext uri="{FF2B5EF4-FFF2-40B4-BE49-F238E27FC236}">
                <a16:creationId xmlns:a16="http://schemas.microsoft.com/office/drawing/2014/main" id="{E6D51E83-7EAD-440C-AE9C-BA61911BB1D2}"/>
              </a:ext>
            </a:extLst>
          </p:cNvPr>
          <p:cNvSpPr/>
          <p:nvPr/>
        </p:nvSpPr>
        <p:spPr>
          <a:xfrm>
            <a:off x="2280069" y="114322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3F508943-A7A2-42B5-84B0-CA948799282A}"/>
              </a:ext>
            </a:extLst>
          </p:cNvPr>
          <p:cNvCxnSpPr/>
          <p:nvPr/>
        </p:nvCxnSpPr>
        <p:spPr>
          <a:xfrm>
            <a:off x="2568101" y="92720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C7B430BD-0825-4ED6-9C27-92E7003022CA}"/>
              </a:ext>
            </a:extLst>
          </p:cNvPr>
          <p:cNvCxnSpPr/>
          <p:nvPr/>
        </p:nvCxnSpPr>
        <p:spPr>
          <a:xfrm>
            <a:off x="2280069" y="114322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D5C1286-5B9E-4B23-BAC5-7598E3A493ED}"/>
              </a:ext>
            </a:extLst>
          </p:cNvPr>
          <p:cNvSpPr/>
          <p:nvPr/>
        </p:nvSpPr>
        <p:spPr>
          <a:xfrm>
            <a:off x="4356035" y="188607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36269014-04E4-4726-8E8F-7FE958D310B5}"/>
              </a:ext>
            </a:extLst>
          </p:cNvPr>
          <p:cNvCxnSpPr/>
          <p:nvPr/>
        </p:nvCxnSpPr>
        <p:spPr>
          <a:xfrm>
            <a:off x="4860150" y="1883549"/>
            <a:ext cx="0" cy="216024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9" name="Forme libre 15">
            <a:extLst>
              <a:ext uri="{FF2B5EF4-FFF2-40B4-BE49-F238E27FC236}">
                <a16:creationId xmlns:a16="http://schemas.microsoft.com/office/drawing/2014/main" id="{3258170A-3F00-4CE1-9109-15F651C2C2FC}"/>
              </a:ext>
            </a:extLst>
          </p:cNvPr>
          <p:cNvSpPr/>
          <p:nvPr/>
        </p:nvSpPr>
        <p:spPr>
          <a:xfrm>
            <a:off x="4283968" y="231812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7B1C8CA4-EDF0-45DE-A7E7-DD49B97320CF}"/>
              </a:ext>
            </a:extLst>
          </p:cNvPr>
          <p:cNvCxnSpPr/>
          <p:nvPr/>
        </p:nvCxnSpPr>
        <p:spPr>
          <a:xfrm>
            <a:off x="4572000" y="210210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6A41C51-2B30-41AA-B976-717AB0919A64}"/>
              </a:ext>
            </a:extLst>
          </p:cNvPr>
          <p:cNvCxnSpPr/>
          <p:nvPr/>
        </p:nvCxnSpPr>
        <p:spPr>
          <a:xfrm>
            <a:off x="4283968" y="231812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3" name="Ellipse 112">
            <a:extLst>
              <a:ext uri="{FF2B5EF4-FFF2-40B4-BE49-F238E27FC236}">
                <a16:creationId xmlns:a16="http://schemas.microsoft.com/office/drawing/2014/main" id="{479406BC-B134-4B34-8DBC-5930291CC0E7}"/>
              </a:ext>
            </a:extLst>
          </p:cNvPr>
          <p:cNvSpPr/>
          <p:nvPr/>
        </p:nvSpPr>
        <p:spPr>
          <a:xfrm>
            <a:off x="3551653" y="1848351"/>
            <a:ext cx="276999" cy="276999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12B7179E-29B0-4C3C-B4A3-DA7396DC0A73}"/>
                  </a:ext>
                </a:extLst>
              </p:cNvPr>
              <p:cNvSpPr txBox="1"/>
              <p:nvPr/>
            </p:nvSpPr>
            <p:spPr>
              <a:xfrm>
                <a:off x="1783985" y="2775411"/>
                <a:ext cx="3914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12B7179E-29B0-4C3C-B4A3-DA7396DC0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985" y="2775411"/>
                <a:ext cx="39145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0AD6DBA7-2FDB-48CF-9BEC-333C904C90BB}"/>
                  </a:ext>
                </a:extLst>
              </p:cNvPr>
              <p:cNvSpPr txBox="1"/>
              <p:nvPr/>
            </p:nvSpPr>
            <p:spPr>
              <a:xfrm>
                <a:off x="1804675" y="-11180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0AD6DBA7-2FDB-48CF-9BEC-333C904C9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675" y="-11180"/>
                <a:ext cx="45878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43E9CEAB-97B0-472A-A1C2-75793CB79644}"/>
                  </a:ext>
                </a:extLst>
              </p:cNvPr>
              <p:cNvSpPr txBox="1"/>
              <p:nvPr/>
            </p:nvSpPr>
            <p:spPr>
              <a:xfrm>
                <a:off x="3746677" y="-232375"/>
                <a:ext cx="4587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43E9CEAB-97B0-472A-A1C2-75793CB79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677" y="-232375"/>
                <a:ext cx="45878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30C83D1B-712F-4166-97F2-C5664A16A5CB}"/>
                  </a:ext>
                </a:extLst>
              </p:cNvPr>
              <p:cNvSpPr txBox="1"/>
              <p:nvPr/>
            </p:nvSpPr>
            <p:spPr>
              <a:xfrm>
                <a:off x="3798172" y="2458722"/>
                <a:ext cx="3914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30C83D1B-712F-4166-97F2-C5664A16A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172" y="2458722"/>
                <a:ext cx="39145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143546A9-1CAC-4F12-A811-F5F3DE1BDEC1}"/>
              </a:ext>
            </a:extLst>
          </p:cNvPr>
          <p:cNvCxnSpPr/>
          <p:nvPr/>
        </p:nvCxnSpPr>
        <p:spPr>
          <a:xfrm>
            <a:off x="3892192" y="44624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9676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971600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259632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971600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268760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1763688" y="692696"/>
            <a:ext cx="432048" cy="2160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1691680" y="69269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267744" y="69269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979712" y="908720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979712" y="332656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592052" y="806586"/>
            <a:ext cx="819708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268760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979712" y="188640"/>
            <a:ext cx="0" cy="1440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1259632" y="188640"/>
            <a:ext cx="18722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endCxn id="46" idx="0"/>
          </p:cNvCxnSpPr>
          <p:nvPr/>
        </p:nvCxnSpPr>
        <p:spPr>
          <a:xfrm>
            <a:off x="3131840" y="188640"/>
            <a:ext cx="0" cy="169218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2915816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3131840" y="2096852"/>
            <a:ext cx="0" cy="169218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1979712" y="3637218"/>
            <a:ext cx="0" cy="1440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>
            <a:off x="1979712" y="3781234"/>
            <a:ext cx="115212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895379" y="3637218"/>
            <a:ext cx="168666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95379" y="2702982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845845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421909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411760" y="1982962"/>
            <a:ext cx="1154165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2400551" y="800708"/>
            <a:ext cx="0" cy="1188132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3851920" y="1982962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rot="16200000">
            <a:off x="3491880" y="1628800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4309357" y="1705963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357" y="1705963"/>
                <a:ext cx="362022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3779912" y="1130260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130260"/>
                <a:ext cx="372346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8" name="Ellipse 67"/>
          <p:cNvSpPr/>
          <p:nvPr/>
        </p:nvSpPr>
        <p:spPr>
          <a:xfrm>
            <a:off x="2434691" y="1668296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cxnSp>
        <p:nvCxnSpPr>
          <p:cNvPr id="69" name="Connecteur droit 68"/>
          <p:cNvCxnSpPr/>
          <p:nvPr/>
        </p:nvCxnSpPr>
        <p:spPr>
          <a:xfrm rot="16200000">
            <a:off x="2040511" y="908720"/>
            <a:ext cx="72008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434691" y="662208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691" y="662208"/>
                <a:ext cx="372345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lipse 39"/>
          <p:cNvSpPr/>
          <p:nvPr/>
        </p:nvSpPr>
        <p:spPr>
          <a:xfrm>
            <a:off x="2777316" y="3483405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2" name="Connecteur droit 41"/>
          <p:cNvCxnSpPr/>
          <p:nvPr/>
        </p:nvCxnSpPr>
        <p:spPr>
          <a:xfrm>
            <a:off x="1259632" y="188640"/>
            <a:ext cx="0" cy="168631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2021480" y="1850340"/>
                <a:ext cx="32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480" y="1850340"/>
                <a:ext cx="322524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1285745" y="645639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745" y="645639"/>
                <a:ext cx="33054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116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orme libre 61"/>
          <p:cNvSpPr/>
          <p:nvPr/>
        </p:nvSpPr>
        <p:spPr>
          <a:xfrm>
            <a:off x="2339752" y="2843684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268760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2411760" y="692696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2339752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915816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3275856" y="86586"/>
            <a:ext cx="0" cy="1440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979712" y="332656"/>
            <a:ext cx="0" cy="936103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979712" y="806586"/>
            <a:ext cx="1296144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268760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4059534" y="2105042"/>
            <a:ext cx="0" cy="73864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3849883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2627784" y="908720"/>
            <a:ext cx="0" cy="193337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 flipV="1">
            <a:off x="1288206" y="2842092"/>
            <a:ext cx="2771328" cy="159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95379" y="2702982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3779912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4355976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3295311" y="1982962"/>
            <a:ext cx="1154165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3275856" y="1526586"/>
            <a:ext cx="0" cy="93600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3635896" y="1394773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rot="16200000">
            <a:off x="3275856" y="1040611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4093333" y="1117774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333" y="1117774"/>
                <a:ext cx="362022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3563888" y="542071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542071"/>
                <a:ext cx="372346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8" name="Ellipse 67"/>
          <p:cNvSpPr/>
          <p:nvPr/>
        </p:nvSpPr>
        <p:spPr>
          <a:xfrm>
            <a:off x="3368758" y="1668296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cxnSp>
        <p:nvCxnSpPr>
          <p:cNvPr id="43" name="Connecteur droit 42"/>
          <p:cNvCxnSpPr/>
          <p:nvPr/>
        </p:nvCxnSpPr>
        <p:spPr>
          <a:xfrm>
            <a:off x="1288206" y="2089046"/>
            <a:ext cx="0" cy="75304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Ellipse 44"/>
          <p:cNvSpPr/>
          <p:nvPr/>
        </p:nvSpPr>
        <p:spPr>
          <a:xfrm>
            <a:off x="2303706" y="2474019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58" name="Connecteur droit 57"/>
          <p:cNvCxnSpPr/>
          <p:nvPr/>
        </p:nvCxnSpPr>
        <p:spPr>
          <a:xfrm>
            <a:off x="3191523" y="69224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3197257" y="152658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3191523" y="2462586"/>
            <a:ext cx="168666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1587869" y="2533387"/>
                <a:ext cx="3753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869" y="2533387"/>
                <a:ext cx="375359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1514287" y="205095"/>
                <a:ext cx="4446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287" y="205095"/>
                <a:ext cx="44467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3317872" y="-42650"/>
                <a:ext cx="4446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872" y="-42650"/>
                <a:ext cx="44467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3292341" y="2324086"/>
                <a:ext cx="3789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341" y="2324086"/>
                <a:ext cx="37895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1090112" y="1619030"/>
                <a:ext cx="3859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112" y="1619030"/>
                <a:ext cx="385938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2439812" y="415360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812" y="415360"/>
                <a:ext cx="389530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3864769" y="1592074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769" y="1592074"/>
                <a:ext cx="389530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016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971600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259632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971600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268760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1763688" y="692696"/>
            <a:ext cx="432048" cy="2160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1691680" y="69269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267744" y="69269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979712" y="908720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979712" y="332656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592052" y="806586"/>
            <a:ext cx="819708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268760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979712" y="188640"/>
            <a:ext cx="0" cy="1440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1259632" y="188640"/>
            <a:ext cx="18722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endCxn id="46" idx="0"/>
          </p:cNvCxnSpPr>
          <p:nvPr/>
        </p:nvCxnSpPr>
        <p:spPr>
          <a:xfrm>
            <a:off x="3131840" y="188640"/>
            <a:ext cx="0" cy="169218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2915816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3131840" y="2096852"/>
            <a:ext cx="0" cy="169218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1979712" y="3637218"/>
            <a:ext cx="0" cy="1440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>
            <a:off x="1979712" y="3781234"/>
            <a:ext cx="115212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895379" y="3637218"/>
            <a:ext cx="168666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95379" y="2702982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845845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421909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411760" y="1982962"/>
            <a:ext cx="1154165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2400551" y="800708"/>
            <a:ext cx="0" cy="1188132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1035439" y="3752278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rot="16200000">
            <a:off x="675399" y="3398116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ZoneTexte 63"/>
              <p:cNvSpPr txBox="1"/>
              <p:nvPr/>
            </p:nvSpPr>
            <p:spPr>
              <a:xfrm>
                <a:off x="1492876" y="3475279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876" y="3475279"/>
                <a:ext cx="362022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ZoneTexte 64"/>
              <p:cNvSpPr txBox="1"/>
              <p:nvPr/>
            </p:nvSpPr>
            <p:spPr>
              <a:xfrm>
                <a:off x="963431" y="2899576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31" y="2899576"/>
                <a:ext cx="372346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8" name="Ellipse 67"/>
          <p:cNvSpPr/>
          <p:nvPr/>
        </p:nvSpPr>
        <p:spPr>
          <a:xfrm>
            <a:off x="2434691" y="1668296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cxnSp>
        <p:nvCxnSpPr>
          <p:cNvPr id="69" name="Connecteur droit 68"/>
          <p:cNvCxnSpPr/>
          <p:nvPr/>
        </p:nvCxnSpPr>
        <p:spPr>
          <a:xfrm rot="16200000">
            <a:off x="2040511" y="908720"/>
            <a:ext cx="72008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434691" y="662208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691" y="662208"/>
                <a:ext cx="372345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lipse 39"/>
          <p:cNvSpPr/>
          <p:nvPr/>
        </p:nvSpPr>
        <p:spPr>
          <a:xfrm>
            <a:off x="2777316" y="3483405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2" name="Connecteur droit 41"/>
          <p:cNvCxnSpPr/>
          <p:nvPr/>
        </p:nvCxnSpPr>
        <p:spPr>
          <a:xfrm>
            <a:off x="1259632" y="188640"/>
            <a:ext cx="0" cy="168631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2021480" y="1850340"/>
                <a:ext cx="32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480" y="1850340"/>
                <a:ext cx="322524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1285745" y="645639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745" y="645639"/>
                <a:ext cx="33054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>
            <a:extLst>
              <a:ext uri="{FF2B5EF4-FFF2-40B4-BE49-F238E27FC236}">
                <a16:creationId xmlns:a16="http://schemas.microsoft.com/office/drawing/2014/main" id="{EA066E4D-7A1E-4986-A037-5D143B7213C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884" y="383130"/>
            <a:ext cx="1414275" cy="83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4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971600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259632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971600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268760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1763688" y="692696"/>
            <a:ext cx="432048" cy="2160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1691680" y="692696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267744" y="692696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979712" y="908720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979712" y="332656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>
            <a:cxnSpLocks/>
          </p:cNvCxnSpPr>
          <p:nvPr/>
        </p:nvCxnSpPr>
        <p:spPr>
          <a:xfrm>
            <a:off x="1259632" y="806586"/>
            <a:ext cx="115212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268760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979712" y="188640"/>
            <a:ext cx="0" cy="144016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>
            <a:cxnSpLocks/>
          </p:cNvCxnSpPr>
          <p:nvPr/>
        </p:nvCxnSpPr>
        <p:spPr>
          <a:xfrm flipH="1">
            <a:off x="1979712" y="188640"/>
            <a:ext cx="1152128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endCxn id="46" idx="0"/>
          </p:cNvCxnSpPr>
          <p:nvPr/>
        </p:nvCxnSpPr>
        <p:spPr>
          <a:xfrm>
            <a:off x="3131840" y="188640"/>
            <a:ext cx="0" cy="1692188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2915816" y="1880828"/>
            <a:ext cx="432048" cy="21602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3131840" y="2096852"/>
            <a:ext cx="0" cy="1692188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1979712" y="3637218"/>
            <a:ext cx="0" cy="144016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>
            <a:off x="1979712" y="3781234"/>
            <a:ext cx="1152128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895379" y="3637218"/>
            <a:ext cx="168666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95379" y="2702982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845845" y="1874950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421909" y="1874950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411760" y="1982962"/>
            <a:ext cx="1154165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2400551" y="800708"/>
            <a:ext cx="0" cy="118813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1043608" y="3774527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rot="16200000">
            <a:off x="683568" y="3420365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1501045" y="3497528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045" y="3497528"/>
                <a:ext cx="362022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971600" y="2921825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921825"/>
                <a:ext cx="372346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8" name="Ellipse 67"/>
          <p:cNvSpPr/>
          <p:nvPr/>
        </p:nvSpPr>
        <p:spPr>
          <a:xfrm>
            <a:off x="2810165" y="235676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40" name="Ellipse 39"/>
          <p:cNvSpPr/>
          <p:nvPr/>
        </p:nvSpPr>
        <p:spPr>
          <a:xfrm>
            <a:off x="1126649" y="2482354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FDACCC3F-F444-460F-9515-4AE2D1B74FA0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259632" y="800708"/>
            <a:ext cx="0" cy="108012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E4A142C7-018B-42B6-BA10-5CAD74A13605}"/>
                  </a:ext>
                </a:extLst>
              </p:cNvPr>
              <p:cNvSpPr txBox="1"/>
              <p:nvPr/>
            </p:nvSpPr>
            <p:spPr>
              <a:xfrm>
                <a:off x="1804675" y="2744969"/>
                <a:ext cx="3914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E4A142C7-018B-42B6-BA10-5CAD74A13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675" y="2744969"/>
                <a:ext cx="39145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42A557B-FFEE-470F-951B-8FF3E7814FF1}"/>
                  </a:ext>
                </a:extLst>
              </p:cNvPr>
              <p:cNvSpPr txBox="1"/>
              <p:nvPr/>
            </p:nvSpPr>
            <p:spPr>
              <a:xfrm>
                <a:off x="1522785" y="140960"/>
                <a:ext cx="3914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42A557B-FFEE-470F-951B-8FF3E7814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785" y="140960"/>
                <a:ext cx="39145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3B78C1AF-11BF-41F3-83BD-6802807110C0}"/>
                  </a:ext>
                </a:extLst>
              </p:cNvPr>
              <p:cNvSpPr txBox="1"/>
              <p:nvPr/>
            </p:nvSpPr>
            <p:spPr>
              <a:xfrm>
                <a:off x="1783985" y="3365736"/>
                <a:ext cx="3914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3B78C1AF-11BF-41F3-83BD-680280711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985" y="3365736"/>
                <a:ext cx="39145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65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971600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259632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971600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268760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2339752" y="692696"/>
            <a:ext cx="432048" cy="21602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2267744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843808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cxnSpLocks/>
          </p:cNvCxnSpPr>
          <p:nvPr/>
        </p:nvCxnSpPr>
        <p:spPr>
          <a:xfrm>
            <a:off x="1979712" y="332656"/>
            <a:ext cx="0" cy="93610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>
            <a:cxnSpLocks/>
          </p:cNvCxnSpPr>
          <p:nvPr/>
        </p:nvCxnSpPr>
        <p:spPr>
          <a:xfrm>
            <a:off x="1979712" y="806586"/>
            <a:ext cx="1152128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268760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2915816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Connecteur droit 51"/>
          <p:cNvCxnSpPr/>
          <p:nvPr/>
        </p:nvCxnSpPr>
        <p:spPr>
          <a:xfrm>
            <a:off x="1895379" y="2702982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845845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421909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>
            <a:cxnSpLocks/>
          </p:cNvCxnSpPr>
          <p:nvPr/>
        </p:nvCxnSpPr>
        <p:spPr>
          <a:xfrm>
            <a:off x="2555776" y="1982962"/>
            <a:ext cx="1010149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8" name="Ellipse 67"/>
          <p:cNvSpPr/>
          <p:nvPr/>
        </p:nvSpPr>
        <p:spPr>
          <a:xfrm>
            <a:off x="2435233" y="2035877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3F8967EB-105C-409D-96E8-BC462C29694E}"/>
              </a:ext>
            </a:extLst>
          </p:cNvPr>
          <p:cNvCxnSpPr/>
          <p:nvPr/>
        </p:nvCxnSpPr>
        <p:spPr>
          <a:xfrm>
            <a:off x="3131840" y="-99392"/>
            <a:ext cx="0" cy="144016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9AF9A335-E1BF-4CDC-BE59-D93351626F54}"/>
              </a:ext>
            </a:extLst>
          </p:cNvPr>
          <p:cNvCxnSpPr>
            <a:cxnSpLocks/>
          </p:cNvCxnSpPr>
          <p:nvPr/>
        </p:nvCxnSpPr>
        <p:spPr>
          <a:xfrm flipH="1">
            <a:off x="3131840" y="-99392"/>
            <a:ext cx="842247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184EEF88-87F6-4980-94B9-16876CFE36F6}"/>
              </a:ext>
            </a:extLst>
          </p:cNvPr>
          <p:cNvCxnSpPr>
            <a:cxnSpLocks/>
          </p:cNvCxnSpPr>
          <p:nvPr/>
        </p:nvCxnSpPr>
        <p:spPr>
          <a:xfrm>
            <a:off x="3974087" y="-99392"/>
            <a:ext cx="0" cy="4180617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80ABA409-87F6-4A52-ADFC-6403C8404094}"/>
              </a:ext>
            </a:extLst>
          </p:cNvPr>
          <p:cNvCxnSpPr>
            <a:cxnSpLocks/>
          </p:cNvCxnSpPr>
          <p:nvPr/>
        </p:nvCxnSpPr>
        <p:spPr>
          <a:xfrm>
            <a:off x="3993899" y="1986851"/>
            <a:ext cx="970458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CE17D896-B7AA-4928-96C2-AC195A77EF85}"/>
              </a:ext>
            </a:extLst>
          </p:cNvPr>
          <p:cNvCxnSpPr/>
          <p:nvPr/>
        </p:nvCxnSpPr>
        <p:spPr>
          <a:xfrm>
            <a:off x="3133532" y="3933056"/>
            <a:ext cx="0" cy="144016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CE6C03A5-8572-464F-B322-99C0F59C3643}"/>
              </a:ext>
            </a:extLst>
          </p:cNvPr>
          <p:cNvCxnSpPr/>
          <p:nvPr/>
        </p:nvCxnSpPr>
        <p:spPr>
          <a:xfrm>
            <a:off x="3049199" y="3933056"/>
            <a:ext cx="168666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9C527A9F-C628-4EC6-860F-55B7698BB189}"/>
              </a:ext>
            </a:extLst>
          </p:cNvPr>
          <p:cNvCxnSpPr/>
          <p:nvPr/>
        </p:nvCxnSpPr>
        <p:spPr>
          <a:xfrm>
            <a:off x="4283968" y="1884466"/>
            <a:ext cx="0" cy="216024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Ellipse 93">
            <a:extLst>
              <a:ext uri="{FF2B5EF4-FFF2-40B4-BE49-F238E27FC236}">
                <a16:creationId xmlns:a16="http://schemas.microsoft.com/office/drawing/2014/main" id="{B40A9982-5BF9-49B9-8E9E-736FB699A6BF}"/>
              </a:ext>
            </a:extLst>
          </p:cNvPr>
          <p:cNvSpPr/>
          <p:nvPr/>
        </p:nvSpPr>
        <p:spPr>
          <a:xfrm>
            <a:off x="4461811" y="2484944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D626BD88-C594-4BF6-B9D0-D030C690CB36}"/>
              </a:ext>
            </a:extLst>
          </p:cNvPr>
          <p:cNvCxnSpPr>
            <a:cxnSpLocks/>
          </p:cNvCxnSpPr>
          <p:nvPr/>
        </p:nvCxnSpPr>
        <p:spPr>
          <a:xfrm>
            <a:off x="3131840" y="44624"/>
            <a:ext cx="0" cy="1512168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04A19BE6-DF28-4819-9345-EC1A93EFBFBD}"/>
              </a:ext>
            </a:extLst>
          </p:cNvPr>
          <p:cNvCxnSpPr/>
          <p:nvPr/>
        </p:nvCxnSpPr>
        <p:spPr>
          <a:xfrm>
            <a:off x="3047965" y="44624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330DCDE1-A8E4-4CC9-90B2-2901968C4C06}"/>
              </a:ext>
            </a:extLst>
          </p:cNvPr>
          <p:cNvCxnSpPr/>
          <p:nvPr/>
        </p:nvCxnSpPr>
        <p:spPr>
          <a:xfrm>
            <a:off x="3047965" y="1556792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55C28513-0272-410B-87CC-3EFFBA67D586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555776" y="908720"/>
            <a:ext cx="0" cy="1062229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8FDB9439-E197-4C7B-9067-B894BAEE9439}"/>
              </a:ext>
            </a:extLst>
          </p:cNvPr>
          <p:cNvCxnSpPr>
            <a:cxnSpLocks/>
          </p:cNvCxnSpPr>
          <p:nvPr/>
        </p:nvCxnSpPr>
        <p:spPr>
          <a:xfrm flipH="1">
            <a:off x="3121207" y="4081225"/>
            <a:ext cx="862060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Forme libre 15">
            <a:extLst>
              <a:ext uri="{FF2B5EF4-FFF2-40B4-BE49-F238E27FC236}">
                <a16:creationId xmlns:a16="http://schemas.microsoft.com/office/drawing/2014/main" id="{E6D51E83-7EAD-440C-AE9C-BA61911BB1D2}"/>
              </a:ext>
            </a:extLst>
          </p:cNvPr>
          <p:cNvSpPr/>
          <p:nvPr/>
        </p:nvSpPr>
        <p:spPr>
          <a:xfrm>
            <a:off x="2842378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3F508943-A7A2-42B5-84B0-CA948799282A}"/>
              </a:ext>
            </a:extLst>
          </p:cNvPr>
          <p:cNvCxnSpPr/>
          <p:nvPr/>
        </p:nvCxnSpPr>
        <p:spPr>
          <a:xfrm>
            <a:off x="3130410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C7B430BD-0825-4ED6-9C27-92E7003022CA}"/>
              </a:ext>
            </a:extLst>
          </p:cNvPr>
          <p:cNvCxnSpPr/>
          <p:nvPr/>
        </p:nvCxnSpPr>
        <p:spPr>
          <a:xfrm>
            <a:off x="2842378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D5C1286-5B9E-4B23-BAC5-7598E3A493ED}"/>
              </a:ext>
            </a:extLst>
          </p:cNvPr>
          <p:cNvSpPr/>
          <p:nvPr/>
        </p:nvSpPr>
        <p:spPr>
          <a:xfrm>
            <a:off x="4356035" y="188607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36269014-04E4-4726-8E8F-7FE958D310B5}"/>
              </a:ext>
            </a:extLst>
          </p:cNvPr>
          <p:cNvCxnSpPr/>
          <p:nvPr/>
        </p:nvCxnSpPr>
        <p:spPr>
          <a:xfrm>
            <a:off x="4860150" y="1883549"/>
            <a:ext cx="0" cy="216024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9" name="Forme libre 15">
            <a:extLst>
              <a:ext uri="{FF2B5EF4-FFF2-40B4-BE49-F238E27FC236}">
                <a16:creationId xmlns:a16="http://schemas.microsoft.com/office/drawing/2014/main" id="{3258170A-3F00-4CE1-9109-15F651C2C2FC}"/>
              </a:ext>
            </a:extLst>
          </p:cNvPr>
          <p:cNvSpPr/>
          <p:nvPr/>
        </p:nvSpPr>
        <p:spPr>
          <a:xfrm>
            <a:off x="4283968" y="231812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7B1C8CA4-EDF0-45DE-A7E7-DD49B97320CF}"/>
              </a:ext>
            </a:extLst>
          </p:cNvPr>
          <p:cNvCxnSpPr/>
          <p:nvPr/>
        </p:nvCxnSpPr>
        <p:spPr>
          <a:xfrm>
            <a:off x="4572000" y="210210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6A41C51-2B30-41AA-B976-717AB0919A64}"/>
              </a:ext>
            </a:extLst>
          </p:cNvPr>
          <p:cNvCxnSpPr/>
          <p:nvPr/>
        </p:nvCxnSpPr>
        <p:spPr>
          <a:xfrm>
            <a:off x="4283968" y="231812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3" name="Ellipse 112">
            <a:extLst>
              <a:ext uri="{FF2B5EF4-FFF2-40B4-BE49-F238E27FC236}">
                <a16:creationId xmlns:a16="http://schemas.microsoft.com/office/drawing/2014/main" id="{479406BC-B134-4B34-8DBC-5930291CC0E7}"/>
              </a:ext>
            </a:extLst>
          </p:cNvPr>
          <p:cNvSpPr/>
          <p:nvPr/>
        </p:nvSpPr>
        <p:spPr>
          <a:xfrm>
            <a:off x="3572775" y="3730142"/>
            <a:ext cx="276999" cy="276999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12B7179E-29B0-4C3C-B4A3-DA7396DC0A73}"/>
                  </a:ext>
                </a:extLst>
              </p:cNvPr>
              <p:cNvSpPr txBox="1"/>
              <p:nvPr/>
            </p:nvSpPr>
            <p:spPr>
              <a:xfrm>
                <a:off x="1553916" y="2530996"/>
                <a:ext cx="3914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12B7179E-29B0-4C3C-B4A3-DA7396DC0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916" y="2530996"/>
                <a:ext cx="39145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0AD6DBA7-2FDB-48CF-9BEC-333C904C90BB}"/>
                  </a:ext>
                </a:extLst>
              </p:cNvPr>
              <p:cNvSpPr txBox="1"/>
              <p:nvPr/>
            </p:nvSpPr>
            <p:spPr>
              <a:xfrm>
                <a:off x="1520932" y="169547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0AD6DBA7-2FDB-48CF-9BEC-333C904C9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932" y="169547"/>
                <a:ext cx="45878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43E9CEAB-97B0-472A-A1C2-75793CB79644}"/>
                  </a:ext>
                </a:extLst>
              </p:cNvPr>
              <p:cNvSpPr txBox="1"/>
              <p:nvPr/>
            </p:nvSpPr>
            <p:spPr>
              <a:xfrm>
                <a:off x="3154945" y="97177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43E9CEAB-97B0-472A-A1C2-75793CB79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945" y="97177"/>
                <a:ext cx="45878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30C83D1B-712F-4166-97F2-C5664A16A5CB}"/>
                  </a:ext>
                </a:extLst>
              </p:cNvPr>
              <p:cNvSpPr txBox="1"/>
              <p:nvPr/>
            </p:nvSpPr>
            <p:spPr>
              <a:xfrm>
                <a:off x="2956411" y="3646388"/>
                <a:ext cx="3914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30C83D1B-712F-4166-97F2-C5664A16A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411" y="3646388"/>
                <a:ext cx="39145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88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971600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259632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971600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268760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2339752" y="692696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2267744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843808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cxnSpLocks/>
          </p:cNvCxnSpPr>
          <p:nvPr/>
        </p:nvCxnSpPr>
        <p:spPr>
          <a:xfrm>
            <a:off x="1979712" y="332656"/>
            <a:ext cx="0" cy="93610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>
            <a:cxnSpLocks/>
          </p:cNvCxnSpPr>
          <p:nvPr/>
        </p:nvCxnSpPr>
        <p:spPr>
          <a:xfrm>
            <a:off x="1979712" y="806586"/>
            <a:ext cx="1152128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268760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95379" y="2702982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3F8967EB-105C-409D-96E8-BC462C29694E}"/>
              </a:ext>
            </a:extLst>
          </p:cNvPr>
          <p:cNvCxnSpPr/>
          <p:nvPr/>
        </p:nvCxnSpPr>
        <p:spPr>
          <a:xfrm>
            <a:off x="3131840" y="-99392"/>
            <a:ext cx="0" cy="144016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9AF9A335-E1BF-4CDC-BE59-D93351626F54}"/>
              </a:ext>
            </a:extLst>
          </p:cNvPr>
          <p:cNvCxnSpPr>
            <a:cxnSpLocks/>
          </p:cNvCxnSpPr>
          <p:nvPr/>
        </p:nvCxnSpPr>
        <p:spPr>
          <a:xfrm flipH="1">
            <a:off x="3131840" y="-99392"/>
            <a:ext cx="842247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184EEF88-87F6-4980-94B9-16876CFE36F6}"/>
              </a:ext>
            </a:extLst>
          </p:cNvPr>
          <p:cNvCxnSpPr>
            <a:cxnSpLocks/>
          </p:cNvCxnSpPr>
          <p:nvPr/>
        </p:nvCxnSpPr>
        <p:spPr>
          <a:xfrm>
            <a:off x="3974087" y="-99392"/>
            <a:ext cx="0" cy="4180617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80ABA409-87F6-4A52-ADFC-6403C8404094}"/>
              </a:ext>
            </a:extLst>
          </p:cNvPr>
          <p:cNvCxnSpPr>
            <a:cxnSpLocks/>
          </p:cNvCxnSpPr>
          <p:nvPr/>
        </p:nvCxnSpPr>
        <p:spPr>
          <a:xfrm>
            <a:off x="3993899" y="1986851"/>
            <a:ext cx="970458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CE17D896-B7AA-4928-96C2-AC195A77EF85}"/>
              </a:ext>
            </a:extLst>
          </p:cNvPr>
          <p:cNvCxnSpPr/>
          <p:nvPr/>
        </p:nvCxnSpPr>
        <p:spPr>
          <a:xfrm>
            <a:off x="3133532" y="3933056"/>
            <a:ext cx="0" cy="144016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CE6C03A5-8572-464F-B322-99C0F59C3643}"/>
              </a:ext>
            </a:extLst>
          </p:cNvPr>
          <p:cNvCxnSpPr/>
          <p:nvPr/>
        </p:nvCxnSpPr>
        <p:spPr>
          <a:xfrm>
            <a:off x="3049199" y="3933056"/>
            <a:ext cx="168666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9C527A9F-C628-4EC6-860F-55B7698BB189}"/>
              </a:ext>
            </a:extLst>
          </p:cNvPr>
          <p:cNvCxnSpPr/>
          <p:nvPr/>
        </p:nvCxnSpPr>
        <p:spPr>
          <a:xfrm>
            <a:off x="4283968" y="1884466"/>
            <a:ext cx="0" cy="216024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Ellipse 93">
            <a:extLst>
              <a:ext uri="{FF2B5EF4-FFF2-40B4-BE49-F238E27FC236}">
                <a16:creationId xmlns:a16="http://schemas.microsoft.com/office/drawing/2014/main" id="{B40A9982-5BF9-49B9-8E9E-736FB699A6BF}"/>
              </a:ext>
            </a:extLst>
          </p:cNvPr>
          <p:cNvSpPr/>
          <p:nvPr/>
        </p:nvSpPr>
        <p:spPr>
          <a:xfrm>
            <a:off x="4461811" y="2484944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D626BD88-C594-4BF6-B9D0-D030C690CB36}"/>
              </a:ext>
            </a:extLst>
          </p:cNvPr>
          <p:cNvCxnSpPr>
            <a:cxnSpLocks/>
          </p:cNvCxnSpPr>
          <p:nvPr/>
        </p:nvCxnSpPr>
        <p:spPr>
          <a:xfrm>
            <a:off x="3131840" y="44624"/>
            <a:ext cx="0" cy="1512168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04A19BE6-DF28-4819-9345-EC1A93EFBFBD}"/>
              </a:ext>
            </a:extLst>
          </p:cNvPr>
          <p:cNvCxnSpPr/>
          <p:nvPr/>
        </p:nvCxnSpPr>
        <p:spPr>
          <a:xfrm>
            <a:off x="3047965" y="44624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330DCDE1-A8E4-4CC9-90B2-2901968C4C06}"/>
              </a:ext>
            </a:extLst>
          </p:cNvPr>
          <p:cNvCxnSpPr/>
          <p:nvPr/>
        </p:nvCxnSpPr>
        <p:spPr>
          <a:xfrm>
            <a:off x="3047965" y="1556792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8FDB9439-E197-4C7B-9067-B894BAEE9439}"/>
              </a:ext>
            </a:extLst>
          </p:cNvPr>
          <p:cNvCxnSpPr>
            <a:cxnSpLocks/>
          </p:cNvCxnSpPr>
          <p:nvPr/>
        </p:nvCxnSpPr>
        <p:spPr>
          <a:xfrm flipH="1">
            <a:off x="3121207" y="4081225"/>
            <a:ext cx="862060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F733E19A-B6A3-450F-BFD3-2435E71B9B02}"/>
              </a:ext>
            </a:extLst>
          </p:cNvPr>
          <p:cNvGrpSpPr/>
          <p:nvPr/>
        </p:nvGrpSpPr>
        <p:grpSpPr>
          <a:xfrm>
            <a:off x="2277651" y="908720"/>
            <a:ext cx="576064" cy="356620"/>
            <a:chOff x="2842378" y="2096852"/>
            <a:chExt cx="576064" cy="356620"/>
          </a:xfrm>
        </p:grpSpPr>
        <p:sp>
          <p:nvSpPr>
            <p:cNvPr id="103" name="Forme libre 15">
              <a:extLst>
                <a:ext uri="{FF2B5EF4-FFF2-40B4-BE49-F238E27FC236}">
                  <a16:creationId xmlns:a16="http://schemas.microsoft.com/office/drawing/2014/main" id="{E6D51E83-7EAD-440C-AE9C-BA61911BB1D2}"/>
                </a:ext>
              </a:extLst>
            </p:cNvPr>
            <p:cNvSpPr/>
            <p:nvPr/>
          </p:nvSpPr>
          <p:spPr>
            <a:xfrm>
              <a:off x="2842378" y="2312876"/>
              <a:ext cx="576064" cy="140596"/>
            </a:xfrm>
            <a:custGeom>
              <a:avLst/>
              <a:gdLst>
                <a:gd name="connsiteX0" fmla="*/ 0 w 729276"/>
                <a:gd name="connsiteY0" fmla="*/ 0 h 152951"/>
                <a:gd name="connsiteX1" fmla="*/ 168294 w 729276"/>
                <a:gd name="connsiteY1" fmla="*/ 134635 h 152951"/>
                <a:gd name="connsiteX2" fmla="*/ 381467 w 729276"/>
                <a:gd name="connsiteY2" fmla="*/ 84147 h 152951"/>
                <a:gd name="connsiteX3" fmla="*/ 594640 w 729276"/>
                <a:gd name="connsiteY3" fmla="*/ 151465 h 152951"/>
                <a:gd name="connsiteX4" fmla="*/ 729276 w 729276"/>
                <a:gd name="connsiteY4" fmla="*/ 5610 h 152951"/>
                <a:gd name="connsiteX0" fmla="*/ 0 w 732876"/>
                <a:gd name="connsiteY0" fmla="*/ 7459 h 160523"/>
                <a:gd name="connsiteX1" fmla="*/ 168294 w 732876"/>
                <a:gd name="connsiteY1" fmla="*/ 142094 h 160523"/>
                <a:gd name="connsiteX2" fmla="*/ 381467 w 732876"/>
                <a:gd name="connsiteY2" fmla="*/ 91606 h 160523"/>
                <a:gd name="connsiteX3" fmla="*/ 594640 w 732876"/>
                <a:gd name="connsiteY3" fmla="*/ 158924 h 160523"/>
                <a:gd name="connsiteX4" fmla="*/ 719996 w 732876"/>
                <a:gd name="connsiteY4" fmla="*/ 9693 h 160523"/>
                <a:gd name="connsiteX5" fmla="*/ 729276 w 732876"/>
                <a:gd name="connsiteY5" fmla="*/ 13069 h 160523"/>
                <a:gd name="connsiteX0" fmla="*/ 0 w 732876"/>
                <a:gd name="connsiteY0" fmla="*/ 7459 h 144116"/>
                <a:gd name="connsiteX1" fmla="*/ 168294 w 732876"/>
                <a:gd name="connsiteY1" fmla="*/ 142094 h 144116"/>
                <a:gd name="connsiteX2" fmla="*/ 381467 w 732876"/>
                <a:gd name="connsiteY2" fmla="*/ 91606 h 144116"/>
                <a:gd name="connsiteX3" fmla="*/ 589488 w 732876"/>
                <a:gd name="connsiteY3" fmla="*/ 135742 h 144116"/>
                <a:gd name="connsiteX4" fmla="*/ 719996 w 732876"/>
                <a:gd name="connsiteY4" fmla="*/ 9693 h 144116"/>
                <a:gd name="connsiteX5" fmla="*/ 729276 w 732876"/>
                <a:gd name="connsiteY5" fmla="*/ 13069 h 144116"/>
                <a:gd name="connsiteX0" fmla="*/ 0 w 731506"/>
                <a:gd name="connsiteY0" fmla="*/ 0 h 136657"/>
                <a:gd name="connsiteX1" fmla="*/ 168294 w 731506"/>
                <a:gd name="connsiteY1" fmla="*/ 134635 h 136657"/>
                <a:gd name="connsiteX2" fmla="*/ 381467 w 731506"/>
                <a:gd name="connsiteY2" fmla="*/ 84147 h 136657"/>
                <a:gd name="connsiteX3" fmla="*/ 589488 w 731506"/>
                <a:gd name="connsiteY3" fmla="*/ 128283 h 136657"/>
                <a:gd name="connsiteX4" fmla="*/ 717420 w 731506"/>
                <a:gd name="connsiteY4" fmla="*/ 35719 h 136657"/>
                <a:gd name="connsiteX5" fmla="*/ 729276 w 73150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631695 w 729276"/>
                <a:gd name="connsiteY4" fmla="*/ 59532 h 136657"/>
                <a:gd name="connsiteX5" fmla="*/ 729276 w 72927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41857"/>
                <a:gd name="connsiteX1" fmla="*/ 168294 w 729276"/>
                <a:gd name="connsiteY1" fmla="*/ 134635 h 141857"/>
                <a:gd name="connsiteX2" fmla="*/ 381467 w 729276"/>
                <a:gd name="connsiteY2" fmla="*/ 84147 h 141857"/>
                <a:gd name="connsiteX3" fmla="*/ 577581 w 729276"/>
                <a:gd name="connsiteY3" fmla="*/ 140189 h 141857"/>
                <a:gd name="connsiteX4" fmla="*/ 729276 w 729276"/>
                <a:gd name="connsiteY4" fmla="*/ 5610 h 141857"/>
                <a:gd name="connsiteX0" fmla="*/ 0 w 729276"/>
                <a:gd name="connsiteY0" fmla="*/ 0 h 140596"/>
                <a:gd name="connsiteX1" fmla="*/ 168294 w 729276"/>
                <a:gd name="connsiteY1" fmla="*/ 134635 h 140596"/>
                <a:gd name="connsiteX2" fmla="*/ 381467 w 729276"/>
                <a:gd name="connsiteY2" fmla="*/ 84147 h 140596"/>
                <a:gd name="connsiteX3" fmla="*/ 577581 w 729276"/>
                <a:gd name="connsiteY3" fmla="*/ 140189 h 140596"/>
                <a:gd name="connsiteX4" fmla="*/ 729276 w 729276"/>
                <a:gd name="connsiteY4" fmla="*/ 5610 h 14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76" h="140596">
                  <a:moveTo>
                    <a:pt x="0" y="0"/>
                  </a:moveTo>
                  <a:cubicBezTo>
                    <a:pt x="52358" y="60305"/>
                    <a:pt x="104716" y="120611"/>
                    <a:pt x="168294" y="134635"/>
                  </a:cubicBezTo>
                  <a:cubicBezTo>
                    <a:pt x="231872" y="148659"/>
                    <a:pt x="313253" y="83221"/>
                    <a:pt x="381467" y="84147"/>
                  </a:cubicBezTo>
                  <a:cubicBezTo>
                    <a:pt x="449681" y="85073"/>
                    <a:pt x="526757" y="146134"/>
                    <a:pt x="577581" y="140189"/>
                  </a:cubicBezTo>
                  <a:cubicBezTo>
                    <a:pt x="628405" y="134244"/>
                    <a:pt x="673961" y="78792"/>
                    <a:pt x="729276" y="561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3F508943-A7A2-42B5-84B0-CA948799282A}"/>
                </a:ext>
              </a:extLst>
            </p:cNvPr>
            <p:cNvCxnSpPr/>
            <p:nvPr/>
          </p:nvCxnSpPr>
          <p:spPr>
            <a:xfrm>
              <a:off x="3130410" y="2096852"/>
              <a:ext cx="0" cy="216024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C7B430BD-0825-4ED6-9C27-92E7003022CA}"/>
                </a:ext>
              </a:extLst>
            </p:cNvPr>
            <p:cNvCxnSpPr/>
            <p:nvPr/>
          </p:nvCxnSpPr>
          <p:spPr>
            <a:xfrm>
              <a:off x="2842378" y="2312876"/>
              <a:ext cx="5760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D5C1286-5B9E-4B23-BAC5-7598E3A493ED}"/>
              </a:ext>
            </a:extLst>
          </p:cNvPr>
          <p:cNvSpPr/>
          <p:nvPr/>
        </p:nvSpPr>
        <p:spPr>
          <a:xfrm>
            <a:off x="4356035" y="188607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36269014-04E4-4726-8E8F-7FE958D310B5}"/>
              </a:ext>
            </a:extLst>
          </p:cNvPr>
          <p:cNvCxnSpPr/>
          <p:nvPr/>
        </p:nvCxnSpPr>
        <p:spPr>
          <a:xfrm>
            <a:off x="4860150" y="1883549"/>
            <a:ext cx="0" cy="216024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9" name="Forme libre 15">
            <a:extLst>
              <a:ext uri="{FF2B5EF4-FFF2-40B4-BE49-F238E27FC236}">
                <a16:creationId xmlns:a16="http://schemas.microsoft.com/office/drawing/2014/main" id="{3258170A-3F00-4CE1-9109-15F651C2C2FC}"/>
              </a:ext>
            </a:extLst>
          </p:cNvPr>
          <p:cNvSpPr/>
          <p:nvPr/>
        </p:nvSpPr>
        <p:spPr>
          <a:xfrm>
            <a:off x="4283968" y="231812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7B1C8CA4-EDF0-45DE-A7E7-DD49B97320CF}"/>
              </a:ext>
            </a:extLst>
          </p:cNvPr>
          <p:cNvCxnSpPr/>
          <p:nvPr/>
        </p:nvCxnSpPr>
        <p:spPr>
          <a:xfrm>
            <a:off x="4572000" y="210210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6A41C51-2B30-41AA-B976-717AB0919A64}"/>
              </a:ext>
            </a:extLst>
          </p:cNvPr>
          <p:cNvCxnSpPr/>
          <p:nvPr/>
        </p:nvCxnSpPr>
        <p:spPr>
          <a:xfrm>
            <a:off x="4283968" y="231812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3" name="Ellipse 112">
            <a:extLst>
              <a:ext uri="{FF2B5EF4-FFF2-40B4-BE49-F238E27FC236}">
                <a16:creationId xmlns:a16="http://schemas.microsoft.com/office/drawing/2014/main" id="{479406BC-B134-4B34-8DBC-5930291CC0E7}"/>
              </a:ext>
            </a:extLst>
          </p:cNvPr>
          <p:cNvSpPr/>
          <p:nvPr/>
        </p:nvSpPr>
        <p:spPr>
          <a:xfrm>
            <a:off x="3572775" y="3730142"/>
            <a:ext cx="276999" cy="276999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12B7179E-29B0-4C3C-B4A3-DA7396DC0A73}"/>
                  </a:ext>
                </a:extLst>
              </p:cNvPr>
              <p:cNvSpPr txBox="1"/>
              <p:nvPr/>
            </p:nvSpPr>
            <p:spPr>
              <a:xfrm>
                <a:off x="1553916" y="2530996"/>
                <a:ext cx="3914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12B7179E-29B0-4C3C-B4A3-DA7396DC0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916" y="2530996"/>
                <a:ext cx="39145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0AD6DBA7-2FDB-48CF-9BEC-333C904C90BB}"/>
                  </a:ext>
                </a:extLst>
              </p:cNvPr>
              <p:cNvSpPr txBox="1"/>
              <p:nvPr/>
            </p:nvSpPr>
            <p:spPr>
              <a:xfrm>
                <a:off x="1786998" y="51470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0AD6DBA7-2FDB-48CF-9BEC-333C904C9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998" y="51470"/>
                <a:ext cx="45878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43E9CEAB-97B0-472A-A1C2-75793CB79644}"/>
                  </a:ext>
                </a:extLst>
              </p:cNvPr>
              <p:cNvSpPr txBox="1"/>
              <p:nvPr/>
            </p:nvSpPr>
            <p:spPr>
              <a:xfrm>
                <a:off x="2921217" y="1593175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43E9CEAB-97B0-472A-A1C2-75793CB79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217" y="1593175"/>
                <a:ext cx="45878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30C83D1B-712F-4166-97F2-C5664A16A5CB}"/>
                  </a:ext>
                </a:extLst>
              </p:cNvPr>
              <p:cNvSpPr txBox="1"/>
              <p:nvPr/>
            </p:nvSpPr>
            <p:spPr>
              <a:xfrm>
                <a:off x="2956411" y="3646388"/>
                <a:ext cx="3914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30C83D1B-712F-4166-97F2-C5664A16A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411" y="3646388"/>
                <a:ext cx="39145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513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323528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251520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395536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323528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899592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611560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23528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>
            <a:cxnSpLocks/>
          </p:cNvCxnSpPr>
          <p:nvPr/>
        </p:nvCxnSpPr>
        <p:spPr>
          <a:xfrm>
            <a:off x="1331640" y="97177"/>
            <a:ext cx="0" cy="377146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2339752" y="692696"/>
            <a:ext cx="432048" cy="21602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2267744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843808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cxnSpLocks/>
          </p:cNvCxnSpPr>
          <p:nvPr/>
        </p:nvCxnSpPr>
        <p:spPr>
          <a:xfrm>
            <a:off x="1979712" y="332656"/>
            <a:ext cx="0" cy="93610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>
            <a:cxnSpLocks/>
          </p:cNvCxnSpPr>
          <p:nvPr/>
        </p:nvCxnSpPr>
        <p:spPr>
          <a:xfrm>
            <a:off x="1979712" y="806586"/>
            <a:ext cx="1152128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>
            <a:cxnSpLocks/>
          </p:cNvCxnSpPr>
          <p:nvPr/>
        </p:nvCxnSpPr>
        <p:spPr>
          <a:xfrm>
            <a:off x="1331640" y="97177"/>
            <a:ext cx="648072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2915816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/>
          <p:cNvCxnSpPr/>
          <p:nvPr/>
        </p:nvCxnSpPr>
        <p:spPr>
          <a:xfrm>
            <a:off x="2845845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421909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>
            <a:cxnSpLocks/>
          </p:cNvCxnSpPr>
          <p:nvPr/>
        </p:nvCxnSpPr>
        <p:spPr>
          <a:xfrm>
            <a:off x="2555776" y="1982962"/>
            <a:ext cx="1010149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Ellipse 65"/>
          <p:cNvSpPr/>
          <p:nvPr/>
        </p:nvSpPr>
        <p:spPr>
          <a:xfrm>
            <a:off x="1018104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8" name="Ellipse 67"/>
          <p:cNvSpPr/>
          <p:nvPr/>
        </p:nvSpPr>
        <p:spPr>
          <a:xfrm>
            <a:off x="2435233" y="2035877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6393DF7-C83A-4B6E-ABC6-02AF6B1C1E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358" y="1570010"/>
            <a:ext cx="4254212" cy="1971817"/>
          </a:xfrm>
          <a:prstGeom prst="rect">
            <a:avLst/>
          </a:prstGeom>
        </p:spPr>
      </p:pic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3F8967EB-105C-409D-96E8-BC462C29694E}"/>
              </a:ext>
            </a:extLst>
          </p:cNvPr>
          <p:cNvCxnSpPr/>
          <p:nvPr/>
        </p:nvCxnSpPr>
        <p:spPr>
          <a:xfrm>
            <a:off x="3131840" y="-99392"/>
            <a:ext cx="0" cy="144016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9AF9A335-E1BF-4CDC-BE59-D93351626F54}"/>
              </a:ext>
            </a:extLst>
          </p:cNvPr>
          <p:cNvCxnSpPr>
            <a:cxnSpLocks/>
          </p:cNvCxnSpPr>
          <p:nvPr/>
        </p:nvCxnSpPr>
        <p:spPr>
          <a:xfrm flipH="1">
            <a:off x="3131840" y="-99392"/>
            <a:ext cx="842247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184EEF88-87F6-4980-94B9-16876CFE36F6}"/>
              </a:ext>
            </a:extLst>
          </p:cNvPr>
          <p:cNvCxnSpPr>
            <a:cxnSpLocks/>
          </p:cNvCxnSpPr>
          <p:nvPr/>
        </p:nvCxnSpPr>
        <p:spPr>
          <a:xfrm>
            <a:off x="3974087" y="-99392"/>
            <a:ext cx="0" cy="4180617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80ABA409-87F6-4A52-ADFC-6403C8404094}"/>
              </a:ext>
            </a:extLst>
          </p:cNvPr>
          <p:cNvCxnSpPr>
            <a:cxnSpLocks/>
          </p:cNvCxnSpPr>
          <p:nvPr/>
        </p:nvCxnSpPr>
        <p:spPr>
          <a:xfrm>
            <a:off x="3993899" y="1986851"/>
            <a:ext cx="970458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CE17D896-B7AA-4928-96C2-AC195A77EF85}"/>
              </a:ext>
            </a:extLst>
          </p:cNvPr>
          <p:cNvCxnSpPr/>
          <p:nvPr/>
        </p:nvCxnSpPr>
        <p:spPr>
          <a:xfrm>
            <a:off x="3144165" y="3933056"/>
            <a:ext cx="0" cy="144016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CE6C03A5-8572-464F-B322-99C0F59C3643}"/>
              </a:ext>
            </a:extLst>
          </p:cNvPr>
          <p:cNvCxnSpPr/>
          <p:nvPr/>
        </p:nvCxnSpPr>
        <p:spPr>
          <a:xfrm>
            <a:off x="3059832" y="3933056"/>
            <a:ext cx="168666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9C527A9F-C628-4EC6-860F-55B7698BB189}"/>
              </a:ext>
            </a:extLst>
          </p:cNvPr>
          <p:cNvCxnSpPr/>
          <p:nvPr/>
        </p:nvCxnSpPr>
        <p:spPr>
          <a:xfrm>
            <a:off x="4283968" y="1884466"/>
            <a:ext cx="0" cy="216024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Ellipse 93">
            <a:extLst>
              <a:ext uri="{FF2B5EF4-FFF2-40B4-BE49-F238E27FC236}">
                <a16:creationId xmlns:a16="http://schemas.microsoft.com/office/drawing/2014/main" id="{B40A9982-5BF9-49B9-8E9E-736FB699A6BF}"/>
              </a:ext>
            </a:extLst>
          </p:cNvPr>
          <p:cNvSpPr/>
          <p:nvPr/>
        </p:nvSpPr>
        <p:spPr>
          <a:xfrm>
            <a:off x="4441457" y="2510900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D626BD88-C594-4BF6-B9D0-D030C690CB36}"/>
              </a:ext>
            </a:extLst>
          </p:cNvPr>
          <p:cNvCxnSpPr>
            <a:cxnSpLocks/>
          </p:cNvCxnSpPr>
          <p:nvPr/>
        </p:nvCxnSpPr>
        <p:spPr>
          <a:xfrm>
            <a:off x="3131840" y="44624"/>
            <a:ext cx="0" cy="1512168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04A19BE6-DF28-4819-9345-EC1A93EFBFBD}"/>
              </a:ext>
            </a:extLst>
          </p:cNvPr>
          <p:cNvCxnSpPr/>
          <p:nvPr/>
        </p:nvCxnSpPr>
        <p:spPr>
          <a:xfrm>
            <a:off x="3047965" y="44624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330DCDE1-A8E4-4CC9-90B2-2901968C4C06}"/>
              </a:ext>
            </a:extLst>
          </p:cNvPr>
          <p:cNvCxnSpPr/>
          <p:nvPr/>
        </p:nvCxnSpPr>
        <p:spPr>
          <a:xfrm>
            <a:off x="3047965" y="1556792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55C28513-0272-410B-87CC-3EFFBA67D586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555776" y="908720"/>
            <a:ext cx="0" cy="1062229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8FDB9439-E197-4C7B-9067-B894BAEE9439}"/>
              </a:ext>
            </a:extLst>
          </p:cNvPr>
          <p:cNvCxnSpPr>
            <a:cxnSpLocks/>
          </p:cNvCxnSpPr>
          <p:nvPr/>
        </p:nvCxnSpPr>
        <p:spPr>
          <a:xfrm flipH="1">
            <a:off x="3131840" y="4081225"/>
            <a:ext cx="862060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Forme libre 15">
            <a:extLst>
              <a:ext uri="{FF2B5EF4-FFF2-40B4-BE49-F238E27FC236}">
                <a16:creationId xmlns:a16="http://schemas.microsoft.com/office/drawing/2014/main" id="{E6D51E83-7EAD-440C-AE9C-BA61911BB1D2}"/>
              </a:ext>
            </a:extLst>
          </p:cNvPr>
          <p:cNvSpPr/>
          <p:nvPr/>
        </p:nvSpPr>
        <p:spPr>
          <a:xfrm>
            <a:off x="2842378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3F508943-A7A2-42B5-84B0-CA948799282A}"/>
              </a:ext>
            </a:extLst>
          </p:cNvPr>
          <p:cNvCxnSpPr/>
          <p:nvPr/>
        </p:nvCxnSpPr>
        <p:spPr>
          <a:xfrm>
            <a:off x="3130410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C7B430BD-0825-4ED6-9C27-92E7003022CA}"/>
              </a:ext>
            </a:extLst>
          </p:cNvPr>
          <p:cNvCxnSpPr/>
          <p:nvPr/>
        </p:nvCxnSpPr>
        <p:spPr>
          <a:xfrm>
            <a:off x="2842378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D5C1286-5B9E-4B23-BAC5-7598E3A493ED}"/>
              </a:ext>
            </a:extLst>
          </p:cNvPr>
          <p:cNvSpPr/>
          <p:nvPr/>
        </p:nvSpPr>
        <p:spPr>
          <a:xfrm>
            <a:off x="4356035" y="188607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36269014-04E4-4726-8E8F-7FE958D310B5}"/>
              </a:ext>
            </a:extLst>
          </p:cNvPr>
          <p:cNvCxnSpPr/>
          <p:nvPr/>
        </p:nvCxnSpPr>
        <p:spPr>
          <a:xfrm>
            <a:off x="4860150" y="1883549"/>
            <a:ext cx="0" cy="216024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9" name="Forme libre 15">
            <a:extLst>
              <a:ext uri="{FF2B5EF4-FFF2-40B4-BE49-F238E27FC236}">
                <a16:creationId xmlns:a16="http://schemas.microsoft.com/office/drawing/2014/main" id="{3258170A-3F00-4CE1-9109-15F651C2C2FC}"/>
              </a:ext>
            </a:extLst>
          </p:cNvPr>
          <p:cNvSpPr/>
          <p:nvPr/>
        </p:nvSpPr>
        <p:spPr>
          <a:xfrm>
            <a:off x="4283968" y="231812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7B1C8CA4-EDF0-45DE-A7E7-DD49B97320CF}"/>
              </a:ext>
            </a:extLst>
          </p:cNvPr>
          <p:cNvCxnSpPr/>
          <p:nvPr/>
        </p:nvCxnSpPr>
        <p:spPr>
          <a:xfrm>
            <a:off x="4572000" y="210210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6A41C51-2B30-41AA-B976-717AB0919A64}"/>
              </a:ext>
            </a:extLst>
          </p:cNvPr>
          <p:cNvCxnSpPr/>
          <p:nvPr/>
        </p:nvCxnSpPr>
        <p:spPr>
          <a:xfrm>
            <a:off x="4283968" y="231812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3" name="Ellipse 112">
            <a:extLst>
              <a:ext uri="{FF2B5EF4-FFF2-40B4-BE49-F238E27FC236}">
                <a16:creationId xmlns:a16="http://schemas.microsoft.com/office/drawing/2014/main" id="{479406BC-B134-4B34-8DBC-5930291CC0E7}"/>
              </a:ext>
            </a:extLst>
          </p:cNvPr>
          <p:cNvSpPr/>
          <p:nvPr/>
        </p:nvSpPr>
        <p:spPr>
          <a:xfrm>
            <a:off x="3572775" y="3730142"/>
            <a:ext cx="276999" cy="276999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12B7179E-29B0-4C3C-B4A3-DA7396DC0A73}"/>
                  </a:ext>
                </a:extLst>
              </p:cNvPr>
              <p:cNvSpPr txBox="1"/>
              <p:nvPr/>
            </p:nvSpPr>
            <p:spPr>
              <a:xfrm>
                <a:off x="1792550" y="3356992"/>
                <a:ext cx="3914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12B7179E-29B0-4C3C-B4A3-DA7396DC0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550" y="3356992"/>
                <a:ext cx="39145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0AD6DBA7-2FDB-48CF-9BEC-333C904C90BB}"/>
                  </a:ext>
                </a:extLst>
              </p:cNvPr>
              <p:cNvSpPr txBox="1"/>
              <p:nvPr/>
            </p:nvSpPr>
            <p:spPr>
              <a:xfrm>
                <a:off x="1520932" y="415697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0AD6DBA7-2FDB-48CF-9BEC-333C904C9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932" y="415697"/>
                <a:ext cx="45878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43E9CEAB-97B0-472A-A1C2-75793CB79644}"/>
                  </a:ext>
                </a:extLst>
              </p:cNvPr>
              <p:cNvSpPr txBox="1"/>
              <p:nvPr/>
            </p:nvSpPr>
            <p:spPr>
              <a:xfrm>
                <a:off x="3154945" y="97177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43E9CEAB-97B0-472A-A1C2-75793CB79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945" y="97177"/>
                <a:ext cx="45878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30C83D1B-712F-4166-97F2-C5664A16A5CB}"/>
                  </a:ext>
                </a:extLst>
              </p:cNvPr>
              <p:cNvSpPr txBox="1"/>
              <p:nvPr/>
            </p:nvSpPr>
            <p:spPr>
              <a:xfrm>
                <a:off x="2941460" y="3621904"/>
                <a:ext cx="3914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30C83D1B-712F-4166-97F2-C5664A16A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460" y="3621904"/>
                <a:ext cx="391453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D7999C58-028D-4C8A-B256-2F099D420B7B}"/>
              </a:ext>
            </a:extLst>
          </p:cNvPr>
          <p:cNvCxnSpPr/>
          <p:nvPr/>
        </p:nvCxnSpPr>
        <p:spPr>
          <a:xfrm>
            <a:off x="1886684" y="1268760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764C6B44-957A-4849-BF08-3C2F3B508C48}"/>
              </a:ext>
            </a:extLst>
          </p:cNvPr>
          <p:cNvCxnSpPr>
            <a:cxnSpLocks/>
          </p:cNvCxnSpPr>
          <p:nvPr/>
        </p:nvCxnSpPr>
        <p:spPr>
          <a:xfrm>
            <a:off x="1979712" y="107118"/>
            <a:ext cx="0" cy="215028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68CD96C3-29F5-4889-8B5D-371702811C5C}"/>
              </a:ext>
            </a:extLst>
          </p:cNvPr>
          <p:cNvCxnSpPr>
            <a:cxnSpLocks/>
          </p:cNvCxnSpPr>
          <p:nvPr/>
        </p:nvCxnSpPr>
        <p:spPr>
          <a:xfrm>
            <a:off x="1322945" y="3869155"/>
            <a:ext cx="648072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E3AE3BDD-1D55-4907-BE7D-92AA9BA3E68A}"/>
              </a:ext>
            </a:extLst>
          </p:cNvPr>
          <p:cNvCxnSpPr>
            <a:cxnSpLocks/>
          </p:cNvCxnSpPr>
          <p:nvPr/>
        </p:nvCxnSpPr>
        <p:spPr>
          <a:xfrm>
            <a:off x="1971017" y="3665315"/>
            <a:ext cx="0" cy="215028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65F14455-C89B-4074-8BA5-F8E66F61D22A}"/>
              </a:ext>
            </a:extLst>
          </p:cNvPr>
          <p:cNvCxnSpPr/>
          <p:nvPr/>
        </p:nvCxnSpPr>
        <p:spPr>
          <a:xfrm>
            <a:off x="1893564" y="3675825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66872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323528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251520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395536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323528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899592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611560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23528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>
            <a:cxnSpLocks/>
          </p:cNvCxnSpPr>
          <p:nvPr/>
        </p:nvCxnSpPr>
        <p:spPr>
          <a:xfrm>
            <a:off x="1331640" y="97177"/>
            <a:ext cx="0" cy="377146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2339752" y="692696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2267744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843808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cxnSpLocks/>
          </p:cNvCxnSpPr>
          <p:nvPr/>
        </p:nvCxnSpPr>
        <p:spPr>
          <a:xfrm>
            <a:off x="1979712" y="332656"/>
            <a:ext cx="0" cy="93610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>
            <a:cxnSpLocks/>
          </p:cNvCxnSpPr>
          <p:nvPr/>
        </p:nvCxnSpPr>
        <p:spPr>
          <a:xfrm>
            <a:off x="1979712" y="806586"/>
            <a:ext cx="1152128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>
            <a:cxnSpLocks/>
          </p:cNvCxnSpPr>
          <p:nvPr/>
        </p:nvCxnSpPr>
        <p:spPr>
          <a:xfrm>
            <a:off x="1331640" y="97177"/>
            <a:ext cx="648072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Ellipse 65"/>
          <p:cNvSpPr/>
          <p:nvPr/>
        </p:nvSpPr>
        <p:spPr>
          <a:xfrm>
            <a:off x="1018104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3F8967EB-105C-409D-96E8-BC462C29694E}"/>
              </a:ext>
            </a:extLst>
          </p:cNvPr>
          <p:cNvCxnSpPr/>
          <p:nvPr/>
        </p:nvCxnSpPr>
        <p:spPr>
          <a:xfrm>
            <a:off x="3131840" y="-99392"/>
            <a:ext cx="0" cy="144016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9AF9A335-E1BF-4CDC-BE59-D93351626F54}"/>
              </a:ext>
            </a:extLst>
          </p:cNvPr>
          <p:cNvCxnSpPr>
            <a:cxnSpLocks/>
          </p:cNvCxnSpPr>
          <p:nvPr/>
        </p:nvCxnSpPr>
        <p:spPr>
          <a:xfrm flipH="1">
            <a:off x="3131840" y="-99392"/>
            <a:ext cx="842247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184EEF88-87F6-4980-94B9-16876CFE36F6}"/>
              </a:ext>
            </a:extLst>
          </p:cNvPr>
          <p:cNvCxnSpPr>
            <a:cxnSpLocks/>
          </p:cNvCxnSpPr>
          <p:nvPr/>
        </p:nvCxnSpPr>
        <p:spPr>
          <a:xfrm>
            <a:off x="3974087" y="-99392"/>
            <a:ext cx="0" cy="4180617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80ABA409-87F6-4A52-ADFC-6403C8404094}"/>
              </a:ext>
            </a:extLst>
          </p:cNvPr>
          <p:cNvCxnSpPr>
            <a:cxnSpLocks/>
          </p:cNvCxnSpPr>
          <p:nvPr/>
        </p:nvCxnSpPr>
        <p:spPr>
          <a:xfrm>
            <a:off x="3993899" y="1986851"/>
            <a:ext cx="970458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CE17D896-B7AA-4928-96C2-AC195A77EF85}"/>
              </a:ext>
            </a:extLst>
          </p:cNvPr>
          <p:cNvCxnSpPr/>
          <p:nvPr/>
        </p:nvCxnSpPr>
        <p:spPr>
          <a:xfrm>
            <a:off x="3133532" y="3933056"/>
            <a:ext cx="0" cy="144016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CE6C03A5-8572-464F-B322-99C0F59C3643}"/>
              </a:ext>
            </a:extLst>
          </p:cNvPr>
          <p:cNvCxnSpPr/>
          <p:nvPr/>
        </p:nvCxnSpPr>
        <p:spPr>
          <a:xfrm>
            <a:off x="3049199" y="3933056"/>
            <a:ext cx="168666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9C527A9F-C628-4EC6-860F-55B7698BB189}"/>
              </a:ext>
            </a:extLst>
          </p:cNvPr>
          <p:cNvCxnSpPr/>
          <p:nvPr/>
        </p:nvCxnSpPr>
        <p:spPr>
          <a:xfrm>
            <a:off x="4283968" y="1884466"/>
            <a:ext cx="0" cy="216024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Ellipse 93">
            <a:extLst>
              <a:ext uri="{FF2B5EF4-FFF2-40B4-BE49-F238E27FC236}">
                <a16:creationId xmlns:a16="http://schemas.microsoft.com/office/drawing/2014/main" id="{B40A9982-5BF9-49B9-8E9E-736FB699A6BF}"/>
              </a:ext>
            </a:extLst>
          </p:cNvPr>
          <p:cNvSpPr/>
          <p:nvPr/>
        </p:nvSpPr>
        <p:spPr>
          <a:xfrm>
            <a:off x="4687358" y="3483405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D626BD88-C594-4BF6-B9D0-D030C690CB36}"/>
              </a:ext>
            </a:extLst>
          </p:cNvPr>
          <p:cNvCxnSpPr>
            <a:cxnSpLocks/>
          </p:cNvCxnSpPr>
          <p:nvPr/>
        </p:nvCxnSpPr>
        <p:spPr>
          <a:xfrm>
            <a:off x="3131840" y="44624"/>
            <a:ext cx="0" cy="1512168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04A19BE6-DF28-4819-9345-EC1A93EFBFBD}"/>
              </a:ext>
            </a:extLst>
          </p:cNvPr>
          <p:cNvCxnSpPr/>
          <p:nvPr/>
        </p:nvCxnSpPr>
        <p:spPr>
          <a:xfrm>
            <a:off x="3047965" y="44624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330DCDE1-A8E4-4CC9-90B2-2901968C4C06}"/>
              </a:ext>
            </a:extLst>
          </p:cNvPr>
          <p:cNvCxnSpPr/>
          <p:nvPr/>
        </p:nvCxnSpPr>
        <p:spPr>
          <a:xfrm>
            <a:off x="3047965" y="1556792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8FDB9439-E197-4C7B-9067-B894BAEE9439}"/>
              </a:ext>
            </a:extLst>
          </p:cNvPr>
          <p:cNvCxnSpPr>
            <a:cxnSpLocks/>
          </p:cNvCxnSpPr>
          <p:nvPr/>
        </p:nvCxnSpPr>
        <p:spPr>
          <a:xfrm flipH="1">
            <a:off x="3121207" y="4081225"/>
            <a:ext cx="862060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4C184993-780B-49C5-A401-9486098A27BE}"/>
              </a:ext>
            </a:extLst>
          </p:cNvPr>
          <p:cNvGrpSpPr/>
          <p:nvPr/>
        </p:nvGrpSpPr>
        <p:grpSpPr>
          <a:xfrm>
            <a:off x="2267744" y="908720"/>
            <a:ext cx="576064" cy="356620"/>
            <a:chOff x="2842378" y="2096852"/>
            <a:chExt cx="576064" cy="356620"/>
          </a:xfrm>
        </p:grpSpPr>
        <p:sp>
          <p:nvSpPr>
            <p:cNvPr id="103" name="Forme libre 15">
              <a:extLst>
                <a:ext uri="{FF2B5EF4-FFF2-40B4-BE49-F238E27FC236}">
                  <a16:creationId xmlns:a16="http://schemas.microsoft.com/office/drawing/2014/main" id="{E6D51E83-7EAD-440C-AE9C-BA61911BB1D2}"/>
                </a:ext>
              </a:extLst>
            </p:cNvPr>
            <p:cNvSpPr/>
            <p:nvPr/>
          </p:nvSpPr>
          <p:spPr>
            <a:xfrm>
              <a:off x="2842378" y="2312876"/>
              <a:ext cx="576064" cy="140596"/>
            </a:xfrm>
            <a:custGeom>
              <a:avLst/>
              <a:gdLst>
                <a:gd name="connsiteX0" fmla="*/ 0 w 729276"/>
                <a:gd name="connsiteY0" fmla="*/ 0 h 152951"/>
                <a:gd name="connsiteX1" fmla="*/ 168294 w 729276"/>
                <a:gd name="connsiteY1" fmla="*/ 134635 h 152951"/>
                <a:gd name="connsiteX2" fmla="*/ 381467 w 729276"/>
                <a:gd name="connsiteY2" fmla="*/ 84147 h 152951"/>
                <a:gd name="connsiteX3" fmla="*/ 594640 w 729276"/>
                <a:gd name="connsiteY3" fmla="*/ 151465 h 152951"/>
                <a:gd name="connsiteX4" fmla="*/ 729276 w 729276"/>
                <a:gd name="connsiteY4" fmla="*/ 5610 h 152951"/>
                <a:gd name="connsiteX0" fmla="*/ 0 w 732876"/>
                <a:gd name="connsiteY0" fmla="*/ 7459 h 160523"/>
                <a:gd name="connsiteX1" fmla="*/ 168294 w 732876"/>
                <a:gd name="connsiteY1" fmla="*/ 142094 h 160523"/>
                <a:gd name="connsiteX2" fmla="*/ 381467 w 732876"/>
                <a:gd name="connsiteY2" fmla="*/ 91606 h 160523"/>
                <a:gd name="connsiteX3" fmla="*/ 594640 w 732876"/>
                <a:gd name="connsiteY3" fmla="*/ 158924 h 160523"/>
                <a:gd name="connsiteX4" fmla="*/ 719996 w 732876"/>
                <a:gd name="connsiteY4" fmla="*/ 9693 h 160523"/>
                <a:gd name="connsiteX5" fmla="*/ 729276 w 732876"/>
                <a:gd name="connsiteY5" fmla="*/ 13069 h 160523"/>
                <a:gd name="connsiteX0" fmla="*/ 0 w 732876"/>
                <a:gd name="connsiteY0" fmla="*/ 7459 h 144116"/>
                <a:gd name="connsiteX1" fmla="*/ 168294 w 732876"/>
                <a:gd name="connsiteY1" fmla="*/ 142094 h 144116"/>
                <a:gd name="connsiteX2" fmla="*/ 381467 w 732876"/>
                <a:gd name="connsiteY2" fmla="*/ 91606 h 144116"/>
                <a:gd name="connsiteX3" fmla="*/ 589488 w 732876"/>
                <a:gd name="connsiteY3" fmla="*/ 135742 h 144116"/>
                <a:gd name="connsiteX4" fmla="*/ 719996 w 732876"/>
                <a:gd name="connsiteY4" fmla="*/ 9693 h 144116"/>
                <a:gd name="connsiteX5" fmla="*/ 729276 w 732876"/>
                <a:gd name="connsiteY5" fmla="*/ 13069 h 144116"/>
                <a:gd name="connsiteX0" fmla="*/ 0 w 731506"/>
                <a:gd name="connsiteY0" fmla="*/ 0 h 136657"/>
                <a:gd name="connsiteX1" fmla="*/ 168294 w 731506"/>
                <a:gd name="connsiteY1" fmla="*/ 134635 h 136657"/>
                <a:gd name="connsiteX2" fmla="*/ 381467 w 731506"/>
                <a:gd name="connsiteY2" fmla="*/ 84147 h 136657"/>
                <a:gd name="connsiteX3" fmla="*/ 589488 w 731506"/>
                <a:gd name="connsiteY3" fmla="*/ 128283 h 136657"/>
                <a:gd name="connsiteX4" fmla="*/ 717420 w 731506"/>
                <a:gd name="connsiteY4" fmla="*/ 35719 h 136657"/>
                <a:gd name="connsiteX5" fmla="*/ 729276 w 73150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631695 w 729276"/>
                <a:gd name="connsiteY4" fmla="*/ 59532 h 136657"/>
                <a:gd name="connsiteX5" fmla="*/ 729276 w 72927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41857"/>
                <a:gd name="connsiteX1" fmla="*/ 168294 w 729276"/>
                <a:gd name="connsiteY1" fmla="*/ 134635 h 141857"/>
                <a:gd name="connsiteX2" fmla="*/ 381467 w 729276"/>
                <a:gd name="connsiteY2" fmla="*/ 84147 h 141857"/>
                <a:gd name="connsiteX3" fmla="*/ 577581 w 729276"/>
                <a:gd name="connsiteY3" fmla="*/ 140189 h 141857"/>
                <a:gd name="connsiteX4" fmla="*/ 729276 w 729276"/>
                <a:gd name="connsiteY4" fmla="*/ 5610 h 141857"/>
                <a:gd name="connsiteX0" fmla="*/ 0 w 729276"/>
                <a:gd name="connsiteY0" fmla="*/ 0 h 140596"/>
                <a:gd name="connsiteX1" fmla="*/ 168294 w 729276"/>
                <a:gd name="connsiteY1" fmla="*/ 134635 h 140596"/>
                <a:gd name="connsiteX2" fmla="*/ 381467 w 729276"/>
                <a:gd name="connsiteY2" fmla="*/ 84147 h 140596"/>
                <a:gd name="connsiteX3" fmla="*/ 577581 w 729276"/>
                <a:gd name="connsiteY3" fmla="*/ 140189 h 140596"/>
                <a:gd name="connsiteX4" fmla="*/ 729276 w 729276"/>
                <a:gd name="connsiteY4" fmla="*/ 5610 h 14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76" h="140596">
                  <a:moveTo>
                    <a:pt x="0" y="0"/>
                  </a:moveTo>
                  <a:cubicBezTo>
                    <a:pt x="52358" y="60305"/>
                    <a:pt x="104716" y="120611"/>
                    <a:pt x="168294" y="134635"/>
                  </a:cubicBezTo>
                  <a:cubicBezTo>
                    <a:pt x="231872" y="148659"/>
                    <a:pt x="313253" y="83221"/>
                    <a:pt x="381467" y="84147"/>
                  </a:cubicBezTo>
                  <a:cubicBezTo>
                    <a:pt x="449681" y="85073"/>
                    <a:pt x="526757" y="146134"/>
                    <a:pt x="577581" y="140189"/>
                  </a:cubicBezTo>
                  <a:cubicBezTo>
                    <a:pt x="628405" y="134244"/>
                    <a:pt x="673961" y="78792"/>
                    <a:pt x="729276" y="561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3F508943-A7A2-42B5-84B0-CA948799282A}"/>
                </a:ext>
              </a:extLst>
            </p:cNvPr>
            <p:cNvCxnSpPr/>
            <p:nvPr/>
          </p:nvCxnSpPr>
          <p:spPr>
            <a:xfrm>
              <a:off x="3130410" y="2096852"/>
              <a:ext cx="0" cy="216024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C7B430BD-0825-4ED6-9C27-92E7003022CA}"/>
                </a:ext>
              </a:extLst>
            </p:cNvPr>
            <p:cNvCxnSpPr/>
            <p:nvPr/>
          </p:nvCxnSpPr>
          <p:spPr>
            <a:xfrm>
              <a:off x="2842378" y="2312876"/>
              <a:ext cx="5760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D5C1286-5B9E-4B23-BAC5-7598E3A493ED}"/>
              </a:ext>
            </a:extLst>
          </p:cNvPr>
          <p:cNvSpPr/>
          <p:nvPr/>
        </p:nvSpPr>
        <p:spPr>
          <a:xfrm>
            <a:off x="4356035" y="188607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36269014-04E4-4726-8E8F-7FE958D310B5}"/>
              </a:ext>
            </a:extLst>
          </p:cNvPr>
          <p:cNvCxnSpPr/>
          <p:nvPr/>
        </p:nvCxnSpPr>
        <p:spPr>
          <a:xfrm>
            <a:off x="4860150" y="1883549"/>
            <a:ext cx="0" cy="216024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9" name="Forme libre 15">
            <a:extLst>
              <a:ext uri="{FF2B5EF4-FFF2-40B4-BE49-F238E27FC236}">
                <a16:creationId xmlns:a16="http://schemas.microsoft.com/office/drawing/2014/main" id="{3258170A-3F00-4CE1-9109-15F651C2C2FC}"/>
              </a:ext>
            </a:extLst>
          </p:cNvPr>
          <p:cNvSpPr/>
          <p:nvPr/>
        </p:nvSpPr>
        <p:spPr>
          <a:xfrm>
            <a:off x="4283968" y="231812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7B1C8CA4-EDF0-45DE-A7E7-DD49B97320CF}"/>
              </a:ext>
            </a:extLst>
          </p:cNvPr>
          <p:cNvCxnSpPr/>
          <p:nvPr/>
        </p:nvCxnSpPr>
        <p:spPr>
          <a:xfrm>
            <a:off x="4572000" y="210210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6A41C51-2B30-41AA-B976-717AB0919A64}"/>
              </a:ext>
            </a:extLst>
          </p:cNvPr>
          <p:cNvCxnSpPr/>
          <p:nvPr/>
        </p:nvCxnSpPr>
        <p:spPr>
          <a:xfrm>
            <a:off x="4283968" y="231812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3" name="Ellipse 112">
            <a:extLst>
              <a:ext uri="{FF2B5EF4-FFF2-40B4-BE49-F238E27FC236}">
                <a16:creationId xmlns:a16="http://schemas.microsoft.com/office/drawing/2014/main" id="{479406BC-B134-4B34-8DBC-5930291CC0E7}"/>
              </a:ext>
            </a:extLst>
          </p:cNvPr>
          <p:cNvSpPr/>
          <p:nvPr/>
        </p:nvSpPr>
        <p:spPr>
          <a:xfrm>
            <a:off x="3562142" y="3730142"/>
            <a:ext cx="276999" cy="276999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12B7179E-29B0-4C3C-B4A3-DA7396DC0A73}"/>
                  </a:ext>
                </a:extLst>
              </p:cNvPr>
              <p:cNvSpPr txBox="1"/>
              <p:nvPr/>
            </p:nvSpPr>
            <p:spPr>
              <a:xfrm>
                <a:off x="1792550" y="3356992"/>
                <a:ext cx="3914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12B7179E-29B0-4C3C-B4A3-DA7396DC0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550" y="3356992"/>
                <a:ext cx="39145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0AD6DBA7-2FDB-48CF-9BEC-333C904C90BB}"/>
                  </a:ext>
                </a:extLst>
              </p:cNvPr>
              <p:cNvSpPr txBox="1"/>
              <p:nvPr/>
            </p:nvSpPr>
            <p:spPr>
              <a:xfrm>
                <a:off x="1757485" y="1233881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0AD6DBA7-2FDB-48CF-9BEC-333C904C9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485" y="1233881"/>
                <a:ext cx="45878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43E9CEAB-97B0-472A-A1C2-75793CB79644}"/>
                  </a:ext>
                </a:extLst>
              </p:cNvPr>
              <p:cNvSpPr txBox="1"/>
              <p:nvPr/>
            </p:nvSpPr>
            <p:spPr>
              <a:xfrm>
                <a:off x="2891817" y="1590945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43E9CEAB-97B0-472A-A1C2-75793CB79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817" y="1590945"/>
                <a:ext cx="45878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30C83D1B-712F-4166-97F2-C5664A16A5CB}"/>
                  </a:ext>
                </a:extLst>
              </p:cNvPr>
              <p:cNvSpPr txBox="1"/>
              <p:nvPr/>
            </p:nvSpPr>
            <p:spPr>
              <a:xfrm>
                <a:off x="2930827" y="3621904"/>
                <a:ext cx="3914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30C83D1B-712F-4166-97F2-C5664A16A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827" y="3621904"/>
                <a:ext cx="391453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D7999C58-028D-4C8A-B256-2F099D420B7B}"/>
              </a:ext>
            </a:extLst>
          </p:cNvPr>
          <p:cNvCxnSpPr/>
          <p:nvPr/>
        </p:nvCxnSpPr>
        <p:spPr>
          <a:xfrm>
            <a:off x="1886684" y="1268760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764C6B44-957A-4849-BF08-3C2F3B508C48}"/>
              </a:ext>
            </a:extLst>
          </p:cNvPr>
          <p:cNvCxnSpPr>
            <a:cxnSpLocks/>
          </p:cNvCxnSpPr>
          <p:nvPr/>
        </p:nvCxnSpPr>
        <p:spPr>
          <a:xfrm>
            <a:off x="1979712" y="107118"/>
            <a:ext cx="0" cy="215028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68CD96C3-29F5-4889-8B5D-371702811C5C}"/>
              </a:ext>
            </a:extLst>
          </p:cNvPr>
          <p:cNvCxnSpPr>
            <a:cxnSpLocks/>
          </p:cNvCxnSpPr>
          <p:nvPr/>
        </p:nvCxnSpPr>
        <p:spPr>
          <a:xfrm>
            <a:off x="1322945" y="3869155"/>
            <a:ext cx="648072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E3AE3BDD-1D55-4907-BE7D-92AA9BA3E68A}"/>
              </a:ext>
            </a:extLst>
          </p:cNvPr>
          <p:cNvCxnSpPr>
            <a:cxnSpLocks/>
          </p:cNvCxnSpPr>
          <p:nvPr/>
        </p:nvCxnSpPr>
        <p:spPr>
          <a:xfrm>
            <a:off x="1971017" y="3665315"/>
            <a:ext cx="0" cy="215028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65F14455-C89B-4074-8BA5-F8E66F61D22A}"/>
              </a:ext>
            </a:extLst>
          </p:cNvPr>
          <p:cNvCxnSpPr/>
          <p:nvPr/>
        </p:nvCxnSpPr>
        <p:spPr>
          <a:xfrm>
            <a:off x="1893564" y="3675825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099715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Affichage à l'écran (4:3)</PresentationFormat>
  <Paragraphs>104</Paragraphs>
  <Slides>11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91</cp:revision>
  <dcterms:created xsi:type="dcterms:W3CDTF">2015-09-06T19:25:23Z</dcterms:created>
  <dcterms:modified xsi:type="dcterms:W3CDTF">2019-02-12T20:43:27Z</dcterms:modified>
</cp:coreProperties>
</file>